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1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3" r:id="rId1"/>
  </p:sldMasterIdLst>
  <p:notesMasterIdLst>
    <p:notesMasterId r:id="rId15"/>
  </p:notesMasterIdLst>
  <p:handoutMasterIdLst>
    <p:handoutMasterId r:id="rId16"/>
  </p:handoutMasterIdLst>
  <p:sldIdLst>
    <p:sldId id="363" r:id="rId2"/>
    <p:sldId id="364" r:id="rId3"/>
    <p:sldId id="365" r:id="rId4"/>
    <p:sldId id="381" r:id="rId5"/>
    <p:sldId id="367" r:id="rId6"/>
    <p:sldId id="366" r:id="rId7"/>
    <p:sldId id="368" r:id="rId8"/>
    <p:sldId id="377" r:id="rId9"/>
    <p:sldId id="380" r:id="rId10"/>
    <p:sldId id="382" r:id="rId11"/>
    <p:sldId id="378" r:id="rId12"/>
    <p:sldId id="370" r:id="rId13"/>
    <p:sldId id="371" r:id="rId14"/>
  </p:sldIdLst>
  <p:sldSz cx="9144000" cy="5143500" type="screen16x9"/>
  <p:notesSz cx="6797675" cy="9926638"/>
  <p:custDataLst>
    <p:tags r:id="rId17"/>
  </p:custDataLst>
  <p:defaultTextStyle>
    <a:defPPr lvl="0">
      <a:defRPr lang="da-DK"/>
    </a:defPPr>
    <a:lvl1pPr lvl="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389592" lvl="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779184" lvl="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168775" lvl="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55836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1947958" algn="l" defTabSz="779184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337550" algn="l" defTabSz="779184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2727141" algn="l" defTabSz="779184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116732" algn="l" defTabSz="779184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46">
          <p15:clr>
            <a:srgbClr val="A4A3A4"/>
          </p15:clr>
        </p15:guide>
        <p15:guide id="2" orient="horz" pos="554">
          <p15:clr>
            <a:srgbClr val="A4A3A4"/>
          </p15:clr>
        </p15:guide>
        <p15:guide id="3" orient="horz" pos="2807">
          <p15:clr>
            <a:srgbClr val="A4A3A4"/>
          </p15:clr>
        </p15:guide>
        <p15:guide id="4" orient="horz" pos="2740">
          <p15:clr>
            <a:srgbClr val="A4A3A4"/>
          </p15:clr>
        </p15:guide>
        <p15:guide id="5" orient="horz" pos="3140">
          <p15:clr>
            <a:srgbClr val="A4A3A4"/>
          </p15:clr>
        </p15:guide>
        <p15:guide id="6" orient="horz" pos="1685">
          <p15:clr>
            <a:srgbClr val="A4A3A4"/>
          </p15:clr>
        </p15:guide>
        <p15:guide id="7" orient="horz" pos="1604">
          <p15:clr>
            <a:srgbClr val="A4A3A4"/>
          </p15:clr>
        </p15:guide>
        <p15:guide id="8" orient="horz" pos="1769">
          <p15:clr>
            <a:srgbClr val="A4A3A4"/>
          </p15:clr>
        </p15:guide>
        <p15:guide id="9" orient="horz" pos="622">
          <p15:clr>
            <a:srgbClr val="A4A3A4"/>
          </p15:clr>
        </p15:guide>
        <p15:guide id="10" pos="230">
          <p15:clr>
            <a:srgbClr val="A4A3A4"/>
          </p15:clr>
        </p15:guide>
        <p15:guide id="11" pos="2880">
          <p15:clr>
            <a:srgbClr val="A4A3A4"/>
          </p15:clr>
        </p15:guide>
        <p15:guide id="12" pos="5526">
          <p15:clr>
            <a:srgbClr val="A4A3A4"/>
          </p15:clr>
        </p15:guide>
        <p15:guide id="13" pos="2758">
          <p15:clr>
            <a:srgbClr val="A4A3A4"/>
          </p15:clr>
        </p15:guide>
        <p15:guide id="14" pos="3004">
          <p15:clr>
            <a:srgbClr val="A4A3A4"/>
          </p15:clr>
        </p15:guide>
        <p15:guide id="15" pos="333">
          <p15:clr>
            <a:srgbClr val="A4A3A4"/>
          </p15:clr>
        </p15:guide>
        <p15:guide id="16" pos="543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AE6"/>
    <a:srgbClr val="183A5C"/>
    <a:srgbClr val="6B90B6"/>
    <a:srgbClr val="646B00"/>
    <a:srgbClr val="D4D47E"/>
    <a:srgbClr val="1F5C0C"/>
    <a:srgbClr val="A1C589"/>
    <a:srgbClr val="A05D15"/>
    <a:srgbClr val="E8AF70"/>
    <a:srgbClr val="C30F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47" autoAdjust="0"/>
    <p:restoredTop sz="71665" autoAdjust="0"/>
  </p:normalViewPr>
  <p:slideViewPr>
    <p:cSldViewPr snapToGrid="0">
      <p:cViewPr varScale="1">
        <p:scale>
          <a:sx n="78" d="100"/>
          <a:sy n="78" d="100"/>
        </p:scale>
        <p:origin x="63" y="1659"/>
      </p:cViewPr>
      <p:guideLst>
        <p:guide orient="horz" pos="3046"/>
        <p:guide orient="horz" pos="554"/>
        <p:guide orient="horz" pos="2807"/>
        <p:guide orient="horz" pos="2740"/>
        <p:guide orient="horz" pos="3140"/>
        <p:guide orient="horz" pos="1685"/>
        <p:guide orient="horz" pos="1604"/>
        <p:guide orient="horz" pos="1769"/>
        <p:guide orient="horz" pos="622"/>
        <p:guide pos="230"/>
        <p:guide pos="2880"/>
        <p:guide pos="5526"/>
        <p:guide pos="2758"/>
        <p:guide pos="3004"/>
        <p:guide pos="333"/>
        <p:guide pos="543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2226"/>
    </p:cViewPr>
  </p:sorterViewPr>
  <p:notesViewPr>
    <p:cSldViewPr snapToGrid="0" showGuides="1">
      <p:cViewPr varScale="1">
        <p:scale>
          <a:sx n="88" d="100"/>
          <a:sy n="88" d="100"/>
        </p:scale>
        <p:origin x="-3804" y="-102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247" cy="496732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49826" y="0"/>
            <a:ext cx="2946246" cy="496732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r">
              <a:defRPr sz="1200"/>
            </a:lvl1pPr>
          </a:lstStyle>
          <a:p>
            <a:fld id="{DA526B7E-4E69-4316-A373-BAD7945F255F}" type="datetimeFigureOut">
              <a:rPr lang="en-GB" smtClean="0"/>
              <a:pPr/>
              <a:t>17/09/2020</a:t>
            </a:fld>
            <a:endParaRPr lang="en-GB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1" y="9428309"/>
            <a:ext cx="2946247" cy="496731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49826" y="9428309"/>
            <a:ext cx="2946246" cy="496731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r">
              <a:defRPr sz="1200"/>
            </a:lvl1pPr>
          </a:lstStyle>
          <a:p>
            <a:fld id="{5CD57E57-8544-41DD-9E4D-E797284126E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158097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66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08" tIns="46054" rIns="92108" bIns="46054" numCol="1" anchor="t" anchorCtr="0" compatLnSpc="1">
            <a:prstTxWarp prst="textNoShape">
              <a:avLst/>
            </a:prstTxWarp>
          </a:bodyPr>
          <a:lstStyle>
            <a:lvl1pPr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2" y="0"/>
            <a:ext cx="294566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08" tIns="46054" rIns="92108" bIns="46054" numCol="1" anchor="t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4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08" tIns="46054" rIns="92108" bIns="460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584"/>
            <a:ext cx="294566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08" tIns="46054" rIns="92108" bIns="46054" numCol="1" anchor="b" anchorCtr="0" compatLnSpc="1">
            <a:prstTxWarp prst="textNoShape">
              <a:avLst/>
            </a:prstTxWarp>
          </a:bodyPr>
          <a:lstStyle>
            <a:lvl1pPr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2" y="9428584"/>
            <a:ext cx="294566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08" tIns="46054" rIns="92108" bIns="46054" numCol="1" anchor="b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EAA2392-EDAE-4E89-9F86-516214C2A846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242951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389592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779184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168775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558366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1947958" algn="l" defTabSz="77918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37550" algn="l" defTabSz="77918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27141" algn="l" defTabSz="77918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16732" algn="l" defTabSz="77918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7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4.bin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5.bin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4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5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dia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0" y="1"/>
            <a:ext cx="9144000" cy="3293999"/>
          </a:xfrm>
          <a:prstGeom prst="rect">
            <a:avLst/>
          </a:prstGeom>
          <a:solidFill>
            <a:srgbClr val="E9EAE6"/>
          </a:solidFill>
        </p:spPr>
        <p:txBody>
          <a:bodyPr lIns="77925" tIns="38963" rIns="77925" bIns="1260000" anchor="b" anchorCtr="0"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GB" dirty="0"/>
              <a:t>Click icon to add picture</a:t>
            </a:r>
          </a:p>
        </p:txBody>
      </p:sp>
      <p:graphicFrame>
        <p:nvGraphicFramePr>
          <p:cNvPr id="9" name="Objekt 8" hidden="1"/>
          <p:cNvGraphicFramePr>
            <a:graphicFrameLocks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071599134"/>
              </p:ext>
            </p:extLst>
          </p:nvPr>
        </p:nvGraphicFramePr>
        <p:xfrm>
          <a:off x="2" y="1"/>
          <a:ext cx="158751" cy="11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0852" name="think-cell Slide" r:id="rId4" imgW="0" imgH="0" progId="TCLayout.ActiveDocument.1">
                  <p:embed/>
                </p:oleObj>
              </mc:Choice>
              <mc:Fallback>
                <p:oleObj name="think-cell Slide" r:id="rId4" imgW="0" imgH="0" progId="TCLayout.ActiveDocument.1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" y="1"/>
                        <a:ext cx="158751" cy="119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Subtitle 32"/>
          <p:cNvSpPr>
            <a:spLocks noGrp="1"/>
          </p:cNvSpPr>
          <p:nvPr>
            <p:ph type="subTitle" idx="1"/>
          </p:nvPr>
        </p:nvSpPr>
        <p:spPr>
          <a:xfrm>
            <a:off x="517727" y="1053254"/>
            <a:ext cx="4720518" cy="30599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400" cap="none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GB" dirty="0"/>
              <a:t>Click to edit Master subtitle style</a:t>
            </a:r>
          </a:p>
        </p:txBody>
      </p:sp>
      <p:sp>
        <p:nvSpPr>
          <p:cNvPr id="27" name="Text Placeholder 33"/>
          <p:cNvSpPr>
            <a:spLocks noGrp="1"/>
          </p:cNvSpPr>
          <p:nvPr>
            <p:ph type="body" sz="quarter" idx="12"/>
          </p:nvPr>
        </p:nvSpPr>
        <p:spPr>
          <a:xfrm>
            <a:off x="517727" y="3414528"/>
            <a:ext cx="3119802" cy="1413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28" name="Text Placeholder 34"/>
          <p:cNvSpPr>
            <a:spLocks noGrp="1"/>
          </p:cNvSpPr>
          <p:nvPr>
            <p:ph type="body" sz="quarter" idx="13"/>
          </p:nvPr>
        </p:nvSpPr>
        <p:spPr>
          <a:xfrm>
            <a:off x="517727" y="3574567"/>
            <a:ext cx="3119802" cy="1385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cxnSp>
        <p:nvCxnSpPr>
          <p:cNvPr id="10" name="Straight Connector 9"/>
          <p:cNvCxnSpPr/>
          <p:nvPr userDrawn="1"/>
        </p:nvCxnSpPr>
        <p:spPr bwMode="auto">
          <a:xfrm>
            <a:off x="372185" y="0"/>
            <a:ext cx="0" cy="877680"/>
          </a:xfrm>
          <a:prstGeom prst="line">
            <a:avLst/>
          </a:prstGeom>
          <a:solidFill>
            <a:schemeClr val="accent2"/>
          </a:solidFill>
          <a:ln w="28575" cap="flat" cmpd="sng" algn="ctr">
            <a:solidFill>
              <a:srgbClr val="C30F10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521995" y="312798"/>
            <a:ext cx="4709428" cy="619115"/>
          </a:xfrm>
        </p:spPr>
        <p:txBody>
          <a:bodyPr anchor="b" anchorCtr="0"/>
          <a:lstStyle>
            <a:lvl1pPr>
              <a:defRPr sz="2100" cap="all" spc="17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GB" dirty="0"/>
              <a:t>Click to add </a:t>
            </a:r>
            <a:br>
              <a:rPr lang="en-GB" dirty="0"/>
            </a:br>
            <a:r>
              <a:rPr lang="en-GB" dirty="0"/>
              <a:t>Master Title</a:t>
            </a:r>
          </a:p>
        </p:txBody>
      </p:sp>
      <p:pic>
        <p:nvPicPr>
          <p:cNvPr id="13" name="logo_dbo_gold.png"/>
          <p:cNvPicPr/>
          <p:nvPr userDrawn="1"/>
        </p:nvPicPr>
        <p:blipFill>
          <a:blip r:embed="rId5"/>
          <a:stretch>
            <a:fillRect/>
          </a:stretch>
        </p:blipFill>
        <p:spPr>
          <a:xfrm>
            <a:off x="7711440" y="3713067"/>
            <a:ext cx="1185469" cy="127350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282042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sontal_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7"/>
          <p:cNvSpPr>
            <a:spLocks noGrp="1"/>
          </p:cNvSpPr>
          <p:nvPr>
            <p:ph type="title"/>
          </p:nvPr>
        </p:nvSpPr>
        <p:spPr>
          <a:xfrm rot="5400000">
            <a:off x="6318774" y="2004864"/>
            <a:ext cx="4220122" cy="671262"/>
          </a:xfrm>
          <a:prstGeom prst="rect">
            <a:avLst/>
          </a:prstGeom>
        </p:spPr>
        <p:txBody>
          <a:bodyPr lIns="0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1"/>
          </p:nvPr>
        </p:nvSpPr>
        <p:spPr>
          <a:xfrm rot="5400000">
            <a:off x="2009544" y="-1418996"/>
            <a:ext cx="4220768" cy="7515959"/>
          </a:xfrm>
          <a:prstGeom prst="rect">
            <a:avLst/>
          </a:prstGeom>
        </p:spPr>
        <p:txBody>
          <a:bodyPr lIns="77925" tIns="38963" rIns="77925" bIns="38963"/>
          <a:lstStyle>
            <a:lvl1pPr>
              <a:defRPr/>
            </a:lvl1pPr>
            <a:lvl2pPr marL="229987" indent="-77114">
              <a:buFont typeface="Arial" panose="020B0604020202020204" pitchFamily="34" charset="0"/>
              <a:buChar char="-"/>
              <a:defRPr/>
            </a:lvl2pPr>
            <a:lvl3pPr marL="307101" indent="-77114">
              <a:buFont typeface="Arial" panose="020B0604020202020204" pitchFamily="34" charset="0"/>
              <a:buChar char="-"/>
              <a:defRPr/>
            </a:lvl3pPr>
            <a:lvl4pPr marL="462681" indent="-154227">
              <a:buFont typeface="Courier New" panose="02070309020205020404" pitchFamily="49" charset="0"/>
              <a:buChar char="o"/>
              <a:defRPr sz="900" baseline="0"/>
            </a:lvl4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</p:txBody>
      </p:sp>
      <p:sp>
        <p:nvSpPr>
          <p:cNvPr id="9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62216" y="4883943"/>
            <a:ext cx="287325" cy="87333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7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80455-B95E-4563-BCE1-6E41F1EBC0F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  <p:custDataLst>
              <p:tags r:id="rId1"/>
            </p:custDataLst>
          </p:nvPr>
        </p:nvSpPr>
        <p:spPr bwMode="auto">
          <a:xfrm>
            <a:off x="4759246" y="4883944"/>
            <a:ext cx="2575823" cy="87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>
            <a:lvl1pPr algn="r">
              <a:buFontTx/>
              <a:buNone/>
              <a:defRPr sz="700">
                <a:solidFill>
                  <a:srgbClr val="929497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9705" y="4883943"/>
            <a:ext cx="3725169" cy="87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FontTx/>
              <a:buNone/>
              <a:defRPr sz="700" cap="all" baseline="0">
                <a:solidFill>
                  <a:srgbClr val="929497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8833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box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 bwMode="auto">
          <a:xfrm>
            <a:off x="362216" y="879871"/>
            <a:ext cx="8411043" cy="357663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7925" tIns="38963" rIns="77925" bIns="38963" rtlCol="0" anchor="ctr"/>
          <a:lstStyle/>
          <a:p>
            <a:pPr algn="ctr"/>
            <a:endParaRPr lang="en-GB" dirty="0"/>
          </a:p>
        </p:txBody>
      </p:sp>
      <p:sp>
        <p:nvSpPr>
          <p:cNvPr id="5" name="Title 7"/>
          <p:cNvSpPr>
            <a:spLocks noGrp="1"/>
          </p:cNvSpPr>
          <p:nvPr>
            <p:ph type="title"/>
          </p:nvPr>
        </p:nvSpPr>
        <p:spPr>
          <a:xfrm>
            <a:off x="362215" y="253800"/>
            <a:ext cx="8404062" cy="515700"/>
          </a:xfrm>
          <a:prstGeom prst="rect">
            <a:avLst/>
          </a:prstGeom>
        </p:spPr>
        <p:txBody>
          <a:bodyPr lIns="0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522086" y="983122"/>
            <a:ext cx="8098338" cy="3361500"/>
          </a:xfrm>
          <a:prstGeom prst="rect">
            <a:avLst/>
          </a:prstGeom>
        </p:spPr>
        <p:txBody>
          <a:bodyPr lIns="0" tIns="0" rIns="0" bIns="0"/>
          <a:lstStyle>
            <a:lvl1pPr marL="146110" indent="-146110">
              <a:buFont typeface="Wingdings" panose="05000000000000000000" pitchFamily="2" charset="2"/>
              <a:buChar char="§"/>
              <a:defRPr sz="1000"/>
            </a:lvl1pPr>
            <a:lvl2pPr marL="229987" indent="-77114">
              <a:buFont typeface="Arial" panose="020B0604020202020204" pitchFamily="34" charset="0"/>
              <a:buChar char="-"/>
              <a:defRPr sz="1000"/>
            </a:lvl2pPr>
            <a:lvl3pPr marL="307101" indent="-77114">
              <a:buFont typeface="Arial" panose="020B0604020202020204" pitchFamily="34" charset="0"/>
              <a:buChar char="-"/>
              <a:defRPr/>
            </a:lvl3pPr>
            <a:lvl4pPr marL="462681" indent="-154227">
              <a:buFont typeface="Courier New" panose="02070309020205020404" pitchFamily="49" charset="0"/>
              <a:buChar char="o"/>
              <a:defRPr sz="900" baseline="0"/>
            </a:lvl4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62216" y="4883943"/>
            <a:ext cx="287325" cy="87333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7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80455-B95E-4563-BCE1-6E41F1EBC0F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2"/>
            <p:custDataLst>
              <p:tags r:id="rId1"/>
            </p:custDataLst>
          </p:nvPr>
        </p:nvSpPr>
        <p:spPr bwMode="auto">
          <a:xfrm>
            <a:off x="4759246" y="4883944"/>
            <a:ext cx="2575823" cy="87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>
            <a:lvl1pPr algn="r">
              <a:buFontTx/>
              <a:buNone/>
              <a:defRPr sz="700">
                <a:solidFill>
                  <a:srgbClr val="929497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9705" y="4883943"/>
            <a:ext cx="3725169" cy="87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FontTx/>
              <a:buNone/>
              <a:defRPr sz="700" cap="all" baseline="0">
                <a:solidFill>
                  <a:srgbClr val="929497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4329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ne box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7"/>
          <p:cNvSpPr>
            <a:spLocks noGrp="1"/>
          </p:cNvSpPr>
          <p:nvPr>
            <p:ph type="title"/>
          </p:nvPr>
        </p:nvSpPr>
        <p:spPr>
          <a:xfrm>
            <a:off x="362215" y="253800"/>
            <a:ext cx="8404062" cy="515700"/>
          </a:xfrm>
          <a:prstGeom prst="rect">
            <a:avLst/>
          </a:prstGeom>
        </p:spPr>
        <p:txBody>
          <a:bodyPr lIns="0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362215" y="983124"/>
            <a:ext cx="8404062" cy="3361500"/>
          </a:xfrm>
          <a:prstGeom prst="rect">
            <a:avLst/>
          </a:prstGeom>
        </p:spPr>
        <p:txBody>
          <a:bodyPr lIns="0" tIns="0" rIns="0" bIns="0"/>
          <a:lstStyle>
            <a:lvl1pPr marL="146110" indent="-146110">
              <a:buFont typeface="Wingdings" panose="05000000000000000000" pitchFamily="2" charset="2"/>
              <a:buChar char="§"/>
              <a:defRPr sz="1000"/>
            </a:lvl1pPr>
            <a:lvl2pPr marL="229987" indent="-77114">
              <a:buFont typeface="Arial" panose="020B0604020202020204" pitchFamily="34" charset="0"/>
              <a:buChar char="-"/>
              <a:defRPr sz="1000"/>
            </a:lvl2pPr>
            <a:lvl3pPr marL="307101" indent="-77114">
              <a:buFont typeface="Arial" panose="020B0604020202020204" pitchFamily="34" charset="0"/>
              <a:buChar char="-"/>
              <a:defRPr/>
            </a:lvl3pPr>
            <a:lvl4pPr marL="462681" indent="-154227">
              <a:buFont typeface="Courier New" panose="02070309020205020404" pitchFamily="49" charset="0"/>
              <a:buChar char="o"/>
              <a:defRPr sz="900" baseline="0"/>
            </a:lvl4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62216" y="4883943"/>
            <a:ext cx="287325" cy="87333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7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80455-B95E-4563-BCE1-6E41F1EBC0F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2"/>
            <p:custDataLst>
              <p:tags r:id="rId1"/>
            </p:custDataLst>
          </p:nvPr>
        </p:nvSpPr>
        <p:spPr bwMode="auto">
          <a:xfrm>
            <a:off x="4759246" y="4883944"/>
            <a:ext cx="2575823" cy="87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>
            <a:lvl1pPr algn="r">
              <a:buFontTx/>
              <a:buNone/>
              <a:defRPr sz="700">
                <a:solidFill>
                  <a:srgbClr val="929497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9705" y="4883943"/>
            <a:ext cx="3725169" cy="87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FontTx/>
              <a:buNone/>
              <a:defRPr sz="700" cap="all" baseline="0">
                <a:solidFill>
                  <a:srgbClr val="929497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5268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ox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 bwMode="auto">
          <a:xfrm>
            <a:off x="362216" y="879871"/>
            <a:ext cx="8411043" cy="3576639"/>
          </a:xfrm>
          <a:prstGeom prst="rect">
            <a:avLst/>
          </a:prstGeom>
          <a:solidFill>
            <a:srgbClr val="E9EAE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7925" tIns="38963" rIns="77925" bIns="38963" rtlCol="0" anchor="ctr"/>
          <a:lstStyle/>
          <a:p>
            <a:pPr algn="ctr"/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4563208" y="858441"/>
            <a:ext cx="0" cy="3713559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56162474"/>
              </p:ext>
            </p:extLst>
          </p:nvPr>
        </p:nvGraphicFramePr>
        <p:xfrm>
          <a:off x="1466" y="1192"/>
          <a:ext cx="1465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0500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66" y="1192"/>
                        <a:ext cx="1465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itle 7"/>
          <p:cNvSpPr>
            <a:spLocks noGrp="1"/>
          </p:cNvSpPr>
          <p:nvPr>
            <p:ph type="title"/>
          </p:nvPr>
        </p:nvSpPr>
        <p:spPr>
          <a:xfrm>
            <a:off x="362215" y="253800"/>
            <a:ext cx="8404062" cy="515700"/>
          </a:xfrm>
          <a:prstGeom prst="rect">
            <a:avLst/>
          </a:prstGeom>
        </p:spPr>
        <p:txBody>
          <a:bodyPr lIns="0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22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522086" y="983123"/>
            <a:ext cx="3848123" cy="3361500"/>
          </a:xfrm>
          <a:prstGeom prst="rect">
            <a:avLst/>
          </a:prstGeom>
        </p:spPr>
        <p:txBody>
          <a:bodyPr lIns="0" tIns="0" rIns="0" bIns="0"/>
          <a:lstStyle>
            <a:lvl1pPr marL="146110" indent="-146110">
              <a:buFont typeface="Wingdings" panose="05000000000000000000" pitchFamily="2" charset="2"/>
              <a:buChar char="§"/>
              <a:defRPr sz="1000"/>
            </a:lvl1pPr>
            <a:lvl2pPr marL="229987" indent="-77114">
              <a:buFont typeface="Arial" panose="020B0604020202020204" pitchFamily="34" charset="0"/>
              <a:buChar char="-"/>
              <a:defRPr sz="1000"/>
            </a:lvl2pPr>
            <a:lvl3pPr marL="307101" indent="-77114">
              <a:buFont typeface="Arial" panose="020B0604020202020204" pitchFamily="34" charset="0"/>
              <a:buChar char="-"/>
              <a:defRPr/>
            </a:lvl3pPr>
            <a:lvl4pPr marL="462681" indent="-154227">
              <a:buFont typeface="Courier New" panose="02070309020205020404" pitchFamily="49" charset="0"/>
              <a:buChar char="o"/>
              <a:defRPr sz="900" baseline="0"/>
            </a:lvl4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</p:txBody>
      </p:sp>
      <p:sp>
        <p:nvSpPr>
          <p:cNvPr id="23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4761442" y="984684"/>
            <a:ext cx="3858092" cy="3361500"/>
          </a:xfrm>
          <a:prstGeom prst="rect">
            <a:avLst/>
          </a:prstGeom>
        </p:spPr>
        <p:txBody>
          <a:bodyPr lIns="0" tIns="0" rIns="0" bIns="0"/>
          <a:lstStyle>
            <a:lvl1pPr marL="146110" indent="-146110">
              <a:buFont typeface="Wingdings" panose="05000000000000000000" pitchFamily="2" charset="2"/>
              <a:buChar char="§"/>
              <a:defRPr sz="1000"/>
            </a:lvl1pPr>
            <a:lvl2pPr marL="229987" indent="-77114">
              <a:buFont typeface="Arial" panose="020B0604020202020204" pitchFamily="34" charset="0"/>
              <a:buChar char="-"/>
              <a:defRPr sz="1000"/>
            </a:lvl2pPr>
            <a:lvl3pPr marL="307101" indent="-77114">
              <a:buFont typeface="Arial" panose="020B0604020202020204" pitchFamily="34" charset="0"/>
              <a:buChar char="-"/>
              <a:defRPr/>
            </a:lvl3pPr>
            <a:lvl4pPr marL="462681" indent="-154227">
              <a:buFont typeface="Courier New" panose="02070309020205020404" pitchFamily="49" charset="0"/>
              <a:buChar char="o"/>
              <a:defRPr sz="900" baseline="0"/>
            </a:lvl4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</p:txBody>
      </p:sp>
      <p:sp>
        <p:nvSpPr>
          <p:cNvPr id="13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62216" y="4883943"/>
            <a:ext cx="287325" cy="87333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7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80455-B95E-4563-BCE1-6E41F1EBC0F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Rectangle 4"/>
          <p:cNvSpPr>
            <a:spLocks noGrp="1" noChangeArrowheads="1"/>
          </p:cNvSpPr>
          <p:nvPr>
            <p:ph type="dt" sz="half" idx="2"/>
            <p:custDataLst>
              <p:tags r:id="rId3"/>
            </p:custDataLst>
          </p:nvPr>
        </p:nvSpPr>
        <p:spPr bwMode="auto">
          <a:xfrm>
            <a:off x="4759246" y="4883944"/>
            <a:ext cx="2575823" cy="87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>
            <a:lvl1pPr algn="r">
              <a:buFontTx/>
              <a:buNone/>
              <a:defRPr sz="700">
                <a:solidFill>
                  <a:srgbClr val="929497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6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9705" y="4883943"/>
            <a:ext cx="3725169" cy="87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FontTx/>
              <a:buNone/>
              <a:defRPr sz="700" cap="all" baseline="0">
                <a:solidFill>
                  <a:srgbClr val="929497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2076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box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611317446"/>
              </p:ext>
            </p:extLst>
          </p:nvPr>
        </p:nvGraphicFramePr>
        <p:xfrm>
          <a:off x="1466" y="1192"/>
          <a:ext cx="1465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607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66" y="1192"/>
                        <a:ext cx="1465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itle 7"/>
          <p:cNvSpPr>
            <a:spLocks noGrp="1"/>
          </p:cNvSpPr>
          <p:nvPr>
            <p:ph type="title"/>
          </p:nvPr>
        </p:nvSpPr>
        <p:spPr>
          <a:xfrm>
            <a:off x="362215" y="253800"/>
            <a:ext cx="8404062" cy="515700"/>
          </a:xfrm>
          <a:prstGeom prst="rect">
            <a:avLst/>
          </a:prstGeom>
        </p:spPr>
        <p:txBody>
          <a:bodyPr lIns="0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357962" y="983123"/>
            <a:ext cx="4014277" cy="3361500"/>
          </a:xfrm>
          <a:prstGeom prst="rect">
            <a:avLst/>
          </a:prstGeom>
        </p:spPr>
        <p:txBody>
          <a:bodyPr lIns="0" tIns="0" rIns="0" bIns="0"/>
          <a:lstStyle>
            <a:lvl1pPr marL="146110" indent="-146110">
              <a:buFont typeface="Wingdings" panose="05000000000000000000" pitchFamily="2" charset="2"/>
              <a:buChar char="§"/>
              <a:defRPr sz="1000"/>
            </a:lvl1pPr>
            <a:lvl2pPr marL="229987" indent="-77114">
              <a:buFont typeface="Arial" panose="020B0604020202020204" pitchFamily="34" charset="0"/>
              <a:buChar char="-"/>
              <a:defRPr sz="1000"/>
            </a:lvl2pPr>
            <a:lvl3pPr marL="307101" indent="-77114">
              <a:buFont typeface="Arial" panose="020B0604020202020204" pitchFamily="34" charset="0"/>
              <a:buChar char="-"/>
              <a:defRPr/>
            </a:lvl3pPr>
            <a:lvl4pPr marL="462681" indent="-154227">
              <a:buFont typeface="Courier New" panose="02070309020205020404" pitchFamily="49" charset="0"/>
              <a:buChar char="o"/>
              <a:defRPr sz="900" baseline="0"/>
            </a:lvl4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4761442" y="984685"/>
            <a:ext cx="4007631" cy="3361500"/>
          </a:xfrm>
          <a:prstGeom prst="rect">
            <a:avLst/>
          </a:prstGeom>
        </p:spPr>
        <p:txBody>
          <a:bodyPr lIns="0" tIns="0" rIns="0" bIns="0"/>
          <a:lstStyle>
            <a:lvl1pPr marL="146110" indent="-146110">
              <a:buFont typeface="Wingdings" panose="05000000000000000000" pitchFamily="2" charset="2"/>
              <a:buChar char="§"/>
              <a:defRPr sz="1000"/>
            </a:lvl1pPr>
            <a:lvl2pPr marL="229987" indent="-77114">
              <a:buFont typeface="Arial" panose="020B0604020202020204" pitchFamily="34" charset="0"/>
              <a:buChar char="-"/>
              <a:defRPr sz="1000"/>
            </a:lvl2pPr>
            <a:lvl3pPr marL="307101" indent="-77114">
              <a:buFont typeface="Arial" panose="020B0604020202020204" pitchFamily="34" charset="0"/>
              <a:buChar char="-"/>
              <a:defRPr/>
            </a:lvl3pPr>
            <a:lvl4pPr marL="462681" indent="-154227">
              <a:buFont typeface="Courier New" panose="02070309020205020404" pitchFamily="49" charset="0"/>
              <a:buChar char="o"/>
              <a:defRPr sz="900" baseline="0"/>
            </a:lvl4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</p:txBody>
      </p:sp>
      <p:sp>
        <p:nvSpPr>
          <p:cNvPr id="10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62216" y="4883943"/>
            <a:ext cx="287325" cy="87333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7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80455-B95E-4563-BCE1-6E41F1EBC0F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3" name="Rectangle 4"/>
          <p:cNvSpPr>
            <a:spLocks noGrp="1" noChangeArrowheads="1"/>
          </p:cNvSpPr>
          <p:nvPr>
            <p:ph type="dt" sz="half" idx="2"/>
            <p:custDataLst>
              <p:tags r:id="rId3"/>
            </p:custDataLst>
          </p:nvPr>
        </p:nvSpPr>
        <p:spPr bwMode="auto">
          <a:xfrm>
            <a:off x="4759246" y="4883944"/>
            <a:ext cx="2575823" cy="87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>
            <a:lvl1pPr algn="r">
              <a:buFontTx/>
              <a:buNone/>
              <a:defRPr sz="700">
                <a:solidFill>
                  <a:srgbClr val="929497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9705" y="4883943"/>
            <a:ext cx="3725169" cy="87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FontTx/>
              <a:buNone/>
              <a:defRPr sz="700" cap="all" baseline="0">
                <a:solidFill>
                  <a:srgbClr val="929497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4510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ox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 bwMode="auto">
          <a:xfrm>
            <a:off x="362216" y="879871"/>
            <a:ext cx="8411043" cy="3576639"/>
          </a:xfrm>
          <a:prstGeom prst="rect">
            <a:avLst/>
          </a:prstGeom>
          <a:solidFill>
            <a:srgbClr val="E9EAE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7925" tIns="38963" rIns="77925" bIns="38963" rtlCol="0" anchor="ctr"/>
          <a:lstStyle/>
          <a:p>
            <a:pPr algn="ctr"/>
            <a:endParaRPr lang="en-GB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4563208" y="858441"/>
            <a:ext cx="0" cy="3713559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733925462"/>
              </p:ext>
            </p:extLst>
          </p:nvPr>
        </p:nvGraphicFramePr>
        <p:xfrm>
          <a:off x="1466" y="1192"/>
          <a:ext cx="1465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3538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66" y="1192"/>
                        <a:ext cx="1465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Straight Connector 22"/>
          <p:cNvCxnSpPr/>
          <p:nvPr userDrawn="1"/>
        </p:nvCxnSpPr>
        <p:spPr bwMode="auto">
          <a:xfrm flipH="1">
            <a:off x="0" y="2672158"/>
            <a:ext cx="9144001" cy="0"/>
          </a:xfrm>
          <a:prstGeom prst="line">
            <a:avLst/>
          </a:prstGeom>
          <a:solidFill>
            <a:schemeClr val="accent2"/>
          </a:solidFill>
          <a:ln w="762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3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62216" y="4893468"/>
            <a:ext cx="287325" cy="87333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7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80455-B95E-4563-BCE1-6E41F1EBC0F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6" name="Rectangle 4"/>
          <p:cNvSpPr>
            <a:spLocks noGrp="1" noChangeArrowheads="1"/>
          </p:cNvSpPr>
          <p:nvPr>
            <p:ph type="dt" sz="half" idx="2"/>
            <p:custDataLst>
              <p:tags r:id="rId3"/>
            </p:custDataLst>
          </p:nvPr>
        </p:nvSpPr>
        <p:spPr bwMode="auto">
          <a:xfrm>
            <a:off x="4759246" y="4893469"/>
            <a:ext cx="2575823" cy="87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>
            <a:lvl1pPr algn="r">
              <a:buFontTx/>
              <a:buNone/>
              <a:defRPr sz="700">
                <a:solidFill>
                  <a:srgbClr val="929497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9705" y="4893468"/>
            <a:ext cx="3725169" cy="87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FontTx/>
              <a:buNone/>
              <a:defRPr sz="700" cap="all" baseline="0">
                <a:solidFill>
                  <a:srgbClr val="929497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8" name="Title 7"/>
          <p:cNvSpPr>
            <a:spLocks noGrp="1"/>
          </p:cNvSpPr>
          <p:nvPr>
            <p:ph type="title"/>
          </p:nvPr>
        </p:nvSpPr>
        <p:spPr>
          <a:xfrm>
            <a:off x="362215" y="253800"/>
            <a:ext cx="8404062" cy="515700"/>
          </a:xfrm>
          <a:prstGeom prst="rect">
            <a:avLst/>
          </a:prstGeom>
        </p:spPr>
        <p:txBody>
          <a:bodyPr lIns="0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39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522086" y="983123"/>
            <a:ext cx="3848123" cy="1555200"/>
          </a:xfrm>
          <a:prstGeom prst="rect">
            <a:avLst/>
          </a:prstGeom>
        </p:spPr>
        <p:txBody>
          <a:bodyPr lIns="0" tIns="0" rIns="0" bIns="0"/>
          <a:lstStyle>
            <a:lvl1pPr marL="146110" indent="-146110">
              <a:buFont typeface="Wingdings" panose="05000000000000000000" pitchFamily="2" charset="2"/>
              <a:buChar char="§"/>
              <a:defRPr sz="1000"/>
            </a:lvl1pPr>
            <a:lvl2pPr marL="229987" indent="-77114">
              <a:buFont typeface="Arial" panose="020B0604020202020204" pitchFamily="34" charset="0"/>
              <a:buChar char="-"/>
              <a:defRPr sz="1000"/>
            </a:lvl2pPr>
            <a:lvl3pPr marL="307101" indent="-77114">
              <a:buFont typeface="Arial" panose="020B0604020202020204" pitchFamily="34" charset="0"/>
              <a:buChar char="-"/>
              <a:defRPr/>
            </a:lvl3pPr>
            <a:lvl4pPr marL="462681" indent="-154227">
              <a:buFont typeface="Courier New" panose="02070309020205020404" pitchFamily="49" charset="0"/>
              <a:buChar char="o"/>
              <a:defRPr sz="900" baseline="0"/>
            </a:lvl4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</p:txBody>
      </p:sp>
      <p:sp>
        <p:nvSpPr>
          <p:cNvPr id="40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4761442" y="984685"/>
            <a:ext cx="3858092" cy="1555200"/>
          </a:xfrm>
          <a:prstGeom prst="rect">
            <a:avLst/>
          </a:prstGeom>
        </p:spPr>
        <p:txBody>
          <a:bodyPr lIns="0" tIns="0" rIns="0" bIns="0"/>
          <a:lstStyle>
            <a:lvl1pPr marL="146110" indent="-146110">
              <a:buFont typeface="Wingdings" panose="05000000000000000000" pitchFamily="2" charset="2"/>
              <a:buChar char="§"/>
              <a:defRPr sz="1000"/>
            </a:lvl1pPr>
            <a:lvl2pPr marL="229987" indent="-77114">
              <a:buFont typeface="Arial" panose="020B0604020202020204" pitchFamily="34" charset="0"/>
              <a:buChar char="-"/>
              <a:defRPr sz="1000"/>
            </a:lvl2pPr>
            <a:lvl3pPr marL="307101" indent="-77114">
              <a:buFont typeface="Arial" panose="020B0604020202020204" pitchFamily="34" charset="0"/>
              <a:buChar char="-"/>
              <a:defRPr/>
            </a:lvl3pPr>
            <a:lvl4pPr marL="462681" indent="-154227">
              <a:buFont typeface="Courier New" panose="02070309020205020404" pitchFamily="49" charset="0"/>
              <a:buChar char="o"/>
              <a:defRPr sz="900" baseline="0"/>
            </a:lvl4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</p:txBody>
      </p:sp>
      <p:sp>
        <p:nvSpPr>
          <p:cNvPr id="41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17475" y="2806363"/>
            <a:ext cx="3854769" cy="1541700"/>
          </a:xfrm>
          <a:prstGeom prst="rect">
            <a:avLst/>
          </a:prstGeom>
        </p:spPr>
        <p:txBody>
          <a:bodyPr lIns="0" tIns="0" rIns="0" bIns="0"/>
          <a:lstStyle>
            <a:lvl1pPr marL="146110" indent="-146110">
              <a:buFont typeface="Wingdings" panose="05000000000000000000" pitchFamily="2" charset="2"/>
              <a:buChar char="§"/>
              <a:defRPr sz="1000"/>
            </a:lvl1pPr>
            <a:lvl2pPr marL="229987" indent="-77114">
              <a:buFont typeface="Arial" panose="020B0604020202020204" pitchFamily="34" charset="0"/>
              <a:buChar char="-"/>
              <a:defRPr sz="1000"/>
            </a:lvl2pPr>
            <a:lvl3pPr marL="307101" indent="-77114">
              <a:buFont typeface="Arial" panose="020B0604020202020204" pitchFamily="34" charset="0"/>
              <a:buChar char="-"/>
              <a:defRPr/>
            </a:lvl3pPr>
            <a:lvl4pPr marL="462681" indent="-154227">
              <a:buFont typeface="Courier New" panose="02070309020205020404" pitchFamily="49" charset="0"/>
              <a:buChar char="o"/>
              <a:defRPr sz="900" baseline="0"/>
            </a:lvl4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</p:txBody>
      </p:sp>
      <p:sp>
        <p:nvSpPr>
          <p:cNvPr id="42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4756832" y="2802303"/>
            <a:ext cx="3864738" cy="1544400"/>
          </a:xfrm>
          <a:prstGeom prst="rect">
            <a:avLst/>
          </a:prstGeom>
        </p:spPr>
        <p:txBody>
          <a:bodyPr lIns="0" tIns="0" rIns="0" bIns="0"/>
          <a:lstStyle>
            <a:lvl1pPr marL="146110" indent="-146110">
              <a:buFont typeface="Wingdings" panose="05000000000000000000" pitchFamily="2" charset="2"/>
              <a:buChar char="§"/>
              <a:defRPr sz="1000"/>
            </a:lvl1pPr>
            <a:lvl2pPr marL="229987" indent="-77114">
              <a:buFont typeface="Arial" panose="020B0604020202020204" pitchFamily="34" charset="0"/>
              <a:buChar char="-"/>
              <a:defRPr sz="1000"/>
            </a:lvl2pPr>
            <a:lvl3pPr marL="307101" indent="-77114">
              <a:buFont typeface="Arial" panose="020B0604020202020204" pitchFamily="34" charset="0"/>
              <a:buChar char="-"/>
              <a:defRPr/>
            </a:lvl3pPr>
            <a:lvl4pPr marL="462681" indent="-154227">
              <a:buFont typeface="Courier New" panose="02070309020205020404" pitchFamily="49" charset="0"/>
              <a:buChar char="o"/>
              <a:defRPr sz="900" baseline="0"/>
            </a:lvl4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409781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heading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370742" y="977973"/>
            <a:ext cx="8402516" cy="33547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1358" tIns="30679" rIns="61358" bIns="30679" rtlCol="0" anchor="t"/>
          <a:lstStyle/>
          <a:p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14" name="Title 7"/>
          <p:cNvSpPr>
            <a:spLocks noGrp="1"/>
          </p:cNvSpPr>
          <p:nvPr>
            <p:ph type="title"/>
          </p:nvPr>
        </p:nvSpPr>
        <p:spPr>
          <a:xfrm>
            <a:off x="362215" y="253800"/>
            <a:ext cx="8404062" cy="515700"/>
          </a:xfrm>
          <a:prstGeom prst="rect">
            <a:avLst/>
          </a:prstGeom>
        </p:spPr>
        <p:txBody>
          <a:bodyPr lIns="0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62216" y="4883943"/>
            <a:ext cx="287325" cy="87333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7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80455-B95E-4563-BCE1-6E41F1EBC0F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2"/>
            <p:custDataLst>
              <p:tags r:id="rId1"/>
            </p:custDataLst>
          </p:nvPr>
        </p:nvSpPr>
        <p:spPr bwMode="auto">
          <a:xfrm>
            <a:off x="4759246" y="4883944"/>
            <a:ext cx="2575823" cy="87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>
            <a:lvl1pPr algn="r">
              <a:buFontTx/>
              <a:buNone/>
              <a:defRPr sz="700">
                <a:solidFill>
                  <a:srgbClr val="929497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9705" y="4883943"/>
            <a:ext cx="3725169" cy="87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FontTx/>
              <a:buNone/>
              <a:defRPr sz="700" cap="all" baseline="0">
                <a:solidFill>
                  <a:srgbClr val="929497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9603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370742" y="977973"/>
            <a:ext cx="8402516" cy="33547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1358" tIns="30679" rIns="61358" bIns="30679" rtlCol="0" anchor="t"/>
          <a:lstStyle/>
          <a:p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62216" y="4883943"/>
            <a:ext cx="287325" cy="87333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7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80455-B95E-4563-BCE1-6E41F1EBC0F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2"/>
            <p:custDataLst>
              <p:tags r:id="rId1"/>
            </p:custDataLst>
          </p:nvPr>
        </p:nvSpPr>
        <p:spPr bwMode="auto">
          <a:xfrm>
            <a:off x="4759246" y="4883944"/>
            <a:ext cx="2575823" cy="87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>
            <a:lvl1pPr algn="r">
              <a:buFontTx/>
              <a:buNone/>
              <a:defRPr sz="700">
                <a:solidFill>
                  <a:srgbClr val="929497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9705" y="4883943"/>
            <a:ext cx="3725169" cy="87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FontTx/>
              <a:buNone/>
              <a:defRPr sz="700" cap="all" baseline="0">
                <a:solidFill>
                  <a:srgbClr val="929497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742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One box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370743" y="985116"/>
            <a:ext cx="8402515" cy="33547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1358" tIns="30679" rIns="61358" bIns="30679" rtlCol="0" anchor="t"/>
          <a:lstStyle/>
          <a:p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1"/>
          </p:nvPr>
        </p:nvSpPr>
        <p:spPr>
          <a:xfrm rot="5400000">
            <a:off x="2828467" y="-1479487"/>
            <a:ext cx="3469482" cy="8402514"/>
          </a:xfrm>
          <a:prstGeom prst="rect">
            <a:avLst/>
          </a:prstGeom>
        </p:spPr>
        <p:txBody>
          <a:bodyPr lIns="77925" tIns="38963" rIns="77925" bIns="38963"/>
          <a:lstStyle>
            <a:lvl1pPr>
              <a:defRPr/>
            </a:lvl1pPr>
            <a:lvl2pPr marL="229987" indent="-77114">
              <a:buFont typeface="Arial" panose="020B0604020202020204" pitchFamily="34" charset="0"/>
              <a:buChar char="-"/>
              <a:defRPr/>
            </a:lvl2pPr>
            <a:lvl3pPr marL="307101" indent="-77114">
              <a:buFont typeface="Arial" panose="020B0604020202020204" pitchFamily="34" charset="0"/>
              <a:buChar char="-"/>
              <a:defRPr/>
            </a:lvl3pPr>
            <a:lvl4pPr marL="462681" indent="-154227">
              <a:buFont typeface="Courier New" panose="02070309020205020404" pitchFamily="49" charset="0"/>
              <a:buChar char="o"/>
              <a:defRPr sz="900" baseline="0"/>
            </a:lvl4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</p:txBody>
      </p:sp>
      <p:sp>
        <p:nvSpPr>
          <p:cNvPr id="14" name="Title 7"/>
          <p:cNvSpPr>
            <a:spLocks noGrp="1"/>
          </p:cNvSpPr>
          <p:nvPr>
            <p:ph type="title"/>
          </p:nvPr>
        </p:nvSpPr>
        <p:spPr>
          <a:xfrm>
            <a:off x="362215" y="253800"/>
            <a:ext cx="8404062" cy="515700"/>
          </a:xfrm>
          <a:prstGeom prst="rect">
            <a:avLst/>
          </a:prstGeom>
        </p:spPr>
        <p:txBody>
          <a:bodyPr lIns="0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9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62216" y="4883943"/>
            <a:ext cx="287325" cy="87333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7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80455-B95E-4563-BCE1-6E41F1EBC0F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  <p:custDataLst>
              <p:tags r:id="rId1"/>
            </p:custDataLst>
          </p:nvPr>
        </p:nvSpPr>
        <p:spPr bwMode="auto">
          <a:xfrm>
            <a:off x="4759246" y="4883944"/>
            <a:ext cx="2575823" cy="87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>
            <a:lvl1pPr algn="r">
              <a:buFontTx/>
              <a:buNone/>
              <a:defRPr sz="700">
                <a:solidFill>
                  <a:srgbClr val="929497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9705" y="4883943"/>
            <a:ext cx="3725169" cy="87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FontTx/>
              <a:buNone/>
              <a:defRPr sz="700" cap="all" baseline="0">
                <a:solidFill>
                  <a:srgbClr val="929497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8222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vmlDrawing" Target="../drawings/vmlDrawing1.v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13"/>
            </p:custDataLst>
            <p:extLst>
              <p:ext uri="{D42A27DB-BD31-4B8C-83A1-F6EECF244321}">
                <p14:modId xmlns:p14="http://schemas.microsoft.com/office/powerpoint/2010/main" val="3420258286"/>
              </p:ext>
            </p:extLst>
          </p:nvPr>
        </p:nvGraphicFramePr>
        <p:xfrm>
          <a:off x="1466" y="1192"/>
          <a:ext cx="1465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7857" name="think-cell Slide" r:id="rId16" imgW="270" imgH="270" progId="TCLayout.ActiveDocument.1">
                  <p:embed/>
                </p:oleObj>
              </mc:Choice>
              <mc:Fallback>
                <p:oleObj name="think-cell Slide" r:id="rId16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466" y="1192"/>
                        <a:ext cx="1465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62216" y="4883943"/>
            <a:ext cx="287325" cy="87333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7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80455-B95E-4563-BCE1-6E41F1EBC0F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8" name="Rectangle 4"/>
          <p:cNvSpPr>
            <a:spLocks noGrp="1" noChangeArrowheads="1"/>
          </p:cNvSpPr>
          <p:nvPr>
            <p:ph type="dt" sz="half" idx="2"/>
            <p:custDataLst>
              <p:tags r:id="rId14"/>
            </p:custDataLst>
          </p:nvPr>
        </p:nvSpPr>
        <p:spPr bwMode="auto">
          <a:xfrm>
            <a:off x="4759246" y="4883944"/>
            <a:ext cx="2575823" cy="87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>
            <a:lvl1pPr algn="r">
              <a:buFontTx/>
              <a:buNone/>
              <a:defRPr sz="700">
                <a:solidFill>
                  <a:srgbClr val="929497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8" name="Rectangle 9"/>
          <p:cNvSpPr>
            <a:spLocks noGrp="1" noChangeArrowheads="1"/>
          </p:cNvSpPr>
          <p:nvPr>
            <p:ph type="title"/>
            <p:custDataLst>
              <p:tags r:id="rId15"/>
            </p:custDataLst>
          </p:nvPr>
        </p:nvSpPr>
        <p:spPr bwMode="auto">
          <a:xfrm>
            <a:off x="362216" y="253800"/>
            <a:ext cx="8402024" cy="5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/>
              <a:t>Klik for at redigere titeltypografi i masteren</a:t>
            </a:r>
          </a:p>
        </p:txBody>
      </p:sp>
      <p:sp>
        <p:nvSpPr>
          <p:cNvPr id="5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9705" y="4883943"/>
            <a:ext cx="3725169" cy="87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FontTx/>
              <a:buNone/>
              <a:defRPr sz="700" cap="all" baseline="0">
                <a:solidFill>
                  <a:srgbClr val="929497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pic>
        <p:nvPicPr>
          <p:cNvPr id="8" name="logo_dbo_gold.png"/>
          <p:cNvPicPr/>
          <p:nvPr userDrawn="1"/>
        </p:nvPicPr>
        <p:blipFill>
          <a:blip r:embed="rId18"/>
          <a:stretch>
            <a:fillRect/>
          </a:stretch>
        </p:blipFill>
        <p:spPr>
          <a:xfrm>
            <a:off x="7701707" y="3785616"/>
            <a:ext cx="1062533" cy="118566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464009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80" r:id="rId2"/>
    <p:sldLayoutId id="2147483792" r:id="rId3"/>
    <p:sldLayoutId id="2147483783" r:id="rId4"/>
    <p:sldLayoutId id="2147483793" r:id="rId5"/>
    <p:sldLayoutId id="2147483784" r:id="rId6"/>
    <p:sldLayoutId id="2147483787" r:id="rId7"/>
    <p:sldLayoutId id="2147483788" r:id="rId8"/>
    <p:sldLayoutId id="2147483789" r:id="rId9"/>
    <p:sldLayoutId id="2147483790" r:id="rId10"/>
  </p:sldLayoutIdLst>
  <p:hf hdr="0" dt="0"/>
  <p:txStyles>
    <p:titleStyle>
      <a:lvl1pPr algn="l" defTabSz="779252" rtl="0" eaLnBrk="1" latinLnBrk="0" hangingPunct="1">
        <a:spcBef>
          <a:spcPct val="0"/>
        </a:spcBef>
        <a:buNone/>
        <a:defRPr sz="19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779252" rtl="0" eaLnBrk="1" latinLnBrk="0" hangingPunct="1">
        <a:spcBef>
          <a:spcPct val="20000"/>
        </a:spcBef>
        <a:buFont typeface="Wingdings" panose="05000000000000000000" pitchFamily="2" charset="2"/>
        <a:buNone/>
        <a:defRPr sz="10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1pPr>
      <a:lvl2pPr marL="308454" indent="-155580" algn="l" defTabSz="779252" rtl="0" eaLnBrk="1" latinLnBrk="0" hangingPunct="1">
        <a:spcBef>
          <a:spcPct val="20000"/>
        </a:spcBef>
        <a:buFont typeface="Wingdings" panose="05000000000000000000" pitchFamily="2" charset="2"/>
        <a:buChar char="§"/>
        <a:defRPr sz="9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0" indent="0" algn="l" defTabSz="779252" rtl="0" eaLnBrk="1" latinLnBrk="0" hangingPunct="1">
        <a:spcBef>
          <a:spcPct val="20000"/>
        </a:spcBef>
        <a:buFont typeface="Arial" panose="020B0604020202020204" pitchFamily="34" charset="0"/>
        <a:buNone/>
        <a:tabLst/>
        <a:defRPr sz="10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3pPr>
      <a:lvl4pPr marL="307101" indent="-77114" algn="l" defTabSz="779252" rtl="0" eaLnBrk="1" latinLnBrk="0" hangingPunct="1">
        <a:spcBef>
          <a:spcPct val="20000"/>
        </a:spcBef>
        <a:buFont typeface="Arial" panose="020B0604020202020204" pitchFamily="34" charset="0"/>
        <a:buChar char="-"/>
        <a:tabLst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753316" indent="-194813" algn="l" defTabSz="779252" rtl="0" eaLnBrk="1" latinLnBrk="0" hangingPunct="1">
        <a:spcBef>
          <a:spcPct val="20000"/>
        </a:spcBef>
        <a:buFont typeface="Arial" panose="020B0604020202020204" pitchFamily="34" charset="0"/>
        <a:buChar char="»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42942" indent="-194813" algn="l" defTabSz="779252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32568" indent="-194813" algn="l" defTabSz="779252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22194" indent="-194813" algn="l" defTabSz="779252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11820" indent="-194813" algn="l" defTabSz="779252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8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bo.dk/?page_id=247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 descr="A small boat in a body of water&#10;&#10;Description automatically generated">
            <a:extLst>
              <a:ext uri="{FF2B5EF4-FFF2-40B4-BE49-F238E27FC236}">
                <a16:creationId xmlns:a16="http://schemas.microsoft.com/office/drawing/2014/main" id="{3DDEBFA3-6AF5-4B38-B6C9-EF0F2924BEAE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982" b="22982"/>
          <a:stretch>
            <a:fillRect/>
          </a:stretch>
        </p:blipFill>
        <p:spPr>
          <a:xfrm>
            <a:off x="0" y="25400"/>
            <a:ext cx="9144000" cy="3294063"/>
          </a:xfrm>
        </p:spPr>
      </p:pic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22000" y="1053254"/>
            <a:ext cx="4720518" cy="305991"/>
          </a:xfrm>
        </p:spPr>
        <p:txBody>
          <a:bodyPr/>
          <a:lstStyle/>
          <a:p>
            <a:r>
              <a:rPr lang="en-GB" dirty="0" err="1"/>
              <a:t>Generalforsamling</a:t>
            </a:r>
            <a:r>
              <a:rPr lang="en-GB" dirty="0"/>
              <a:t> 2020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522000" y="3414528"/>
            <a:ext cx="3119802" cy="141376"/>
          </a:xfrm>
        </p:spPr>
        <p:txBody>
          <a:bodyPr/>
          <a:lstStyle/>
          <a:p>
            <a:r>
              <a:rPr lang="en-GB" dirty="0"/>
              <a:t>Teams, 19. </a:t>
            </a:r>
            <a:r>
              <a:rPr lang="en-GB" dirty="0" err="1"/>
              <a:t>september</a:t>
            </a:r>
            <a:r>
              <a:rPr lang="en-GB" dirty="0"/>
              <a:t> 2020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522000" y="3574567"/>
            <a:ext cx="3119802" cy="1385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Dansk </a:t>
            </a:r>
            <a:r>
              <a:rPr lang="en-GB" dirty="0" err="1"/>
              <a:t>brætsejler</a:t>
            </a:r>
            <a:r>
              <a:rPr lang="en-GB" dirty="0"/>
              <a:t> </a:t>
            </a:r>
            <a:r>
              <a:rPr lang="en-GB" dirty="0" err="1"/>
              <a:t>organistation</a:t>
            </a:r>
            <a:endParaRPr lang="en-GB" dirty="0"/>
          </a:p>
        </p:txBody>
      </p:sp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304265709"/>
              </p:ext>
            </p:extLst>
          </p:nvPr>
        </p:nvGraphicFramePr>
        <p:xfrm>
          <a:off x="1466" y="1192"/>
          <a:ext cx="1465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91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66" y="1192"/>
                        <a:ext cx="1465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Connector 9"/>
          <p:cNvCxnSpPr/>
          <p:nvPr/>
        </p:nvCxnSpPr>
        <p:spPr bwMode="auto">
          <a:xfrm>
            <a:off x="372185" y="0"/>
            <a:ext cx="0" cy="877680"/>
          </a:xfrm>
          <a:prstGeom prst="line">
            <a:avLst/>
          </a:prstGeom>
          <a:solidFill>
            <a:schemeClr val="accent2"/>
          </a:solidFill>
          <a:ln w="28575" cap="flat" cmpd="sng" algn="ctr">
            <a:solidFill>
              <a:srgbClr val="C30F10"/>
            </a:solidFill>
            <a:prstDash val="solid"/>
            <a:round/>
            <a:headEnd type="none" w="med" len="med"/>
            <a:tailEnd type="none"/>
          </a:ln>
          <a:effectLst/>
        </p:spPr>
      </p:cxnSp>
    </p:spTree>
    <p:extLst>
      <p:ext uri="{BB962C8B-B14F-4D97-AF65-F5344CB8AC3E}">
        <p14:creationId xmlns:p14="http://schemas.microsoft.com/office/powerpoint/2010/main" val="1335477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7. </a:t>
            </a:r>
            <a:r>
              <a:rPr lang="en-GB" dirty="0" err="1"/>
              <a:t>Indkomne</a:t>
            </a:r>
            <a:r>
              <a:rPr lang="en-GB" dirty="0"/>
              <a:t> </a:t>
            </a:r>
            <a:r>
              <a:rPr lang="en-GB" dirty="0" err="1"/>
              <a:t>Forslag</a:t>
            </a:r>
            <a:r>
              <a:rPr lang="en-GB" dirty="0"/>
              <a:t> (</a:t>
            </a:r>
            <a:r>
              <a:rPr lang="en-GB" dirty="0" err="1"/>
              <a:t>ingen</a:t>
            </a:r>
            <a:r>
              <a:rPr lang="en-GB" dirty="0"/>
              <a:t>, </a:t>
            </a:r>
            <a:r>
              <a:rPr lang="en-GB" dirty="0" err="1"/>
              <a:t>udgår</a:t>
            </a:r>
            <a:r>
              <a:rPr lang="en-GB" dirty="0"/>
              <a:t>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2F80455-B95E-4563-BCE1-6E41F1EBC0F9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19452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8. </a:t>
            </a:r>
            <a:r>
              <a:rPr lang="en-GB" dirty="0" err="1"/>
              <a:t>Opgaver</a:t>
            </a:r>
            <a:r>
              <a:rPr lang="en-GB" dirty="0"/>
              <a:t> i DBO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15077" y="891000"/>
            <a:ext cx="8098338" cy="3361500"/>
          </a:xfrm>
        </p:spPr>
        <p:txBody>
          <a:bodyPr/>
          <a:lstStyle/>
          <a:p>
            <a:pPr lvl="0"/>
            <a:r>
              <a:rPr lang="da-DK" dirty="0"/>
              <a:t>Kapsejladsudvalg:</a:t>
            </a:r>
            <a:endParaRPr lang="en-GB" sz="900" dirty="0"/>
          </a:p>
          <a:p>
            <a:pPr lvl="1"/>
            <a:r>
              <a:rPr lang="da-DK" dirty="0"/>
              <a:t>Fastlæggelse af kapsejladskalenderen (Malthe)</a:t>
            </a:r>
            <a:endParaRPr lang="en-GB" sz="900" dirty="0"/>
          </a:p>
          <a:p>
            <a:pPr lvl="1"/>
            <a:r>
              <a:rPr lang="da-DK" dirty="0"/>
              <a:t>Koordinering med dommere (Malthe+?)</a:t>
            </a:r>
            <a:endParaRPr lang="en-GB" sz="900" dirty="0"/>
          </a:p>
          <a:p>
            <a:pPr lvl="1"/>
            <a:r>
              <a:rPr lang="da-DK" dirty="0"/>
              <a:t>Koordinering med klubber (Malthe+?)</a:t>
            </a:r>
            <a:endParaRPr lang="en-GB" sz="900" dirty="0"/>
          </a:p>
          <a:p>
            <a:pPr lvl="1"/>
            <a:r>
              <a:rPr lang="da-DK" dirty="0"/>
              <a:t>Young Gun (Jonas og Niklas)</a:t>
            </a:r>
            <a:endParaRPr lang="en-GB" sz="900" dirty="0"/>
          </a:p>
          <a:p>
            <a:pPr lvl="1"/>
            <a:r>
              <a:rPr lang="da-DK" dirty="0"/>
              <a:t>Junior-ansvarlig (Jonas og Niklas)</a:t>
            </a:r>
            <a:endParaRPr lang="en-GB" sz="900" dirty="0"/>
          </a:p>
          <a:p>
            <a:pPr lvl="1"/>
            <a:r>
              <a:rPr lang="da-DK" dirty="0"/>
              <a:t>Vedligehold af trailer og udstyr (Peter Nors)</a:t>
            </a:r>
            <a:endParaRPr lang="en-GB" sz="900" dirty="0"/>
          </a:p>
          <a:p>
            <a:pPr lvl="1"/>
            <a:r>
              <a:rPr lang="da-DK" dirty="0"/>
              <a:t>Speed (Mikkel)</a:t>
            </a:r>
            <a:endParaRPr lang="en-GB" sz="900" dirty="0"/>
          </a:p>
          <a:p>
            <a:pPr lvl="1"/>
            <a:r>
              <a:rPr lang="da-DK" dirty="0" err="1"/>
              <a:t>Kona</a:t>
            </a:r>
            <a:r>
              <a:rPr lang="da-DK" dirty="0"/>
              <a:t>/Raceboard (Michael Anker)</a:t>
            </a:r>
            <a:endParaRPr lang="en-GB" sz="900" dirty="0"/>
          </a:p>
          <a:p>
            <a:pPr lvl="1"/>
            <a:r>
              <a:rPr lang="da-DK" dirty="0"/>
              <a:t>Sejladsbestemmelser (Nikolaj)</a:t>
            </a:r>
          </a:p>
          <a:p>
            <a:pPr lvl="1"/>
            <a:r>
              <a:rPr lang="da-DK" dirty="0"/>
              <a:t>Heat-tavler, </a:t>
            </a:r>
            <a:r>
              <a:rPr lang="da-DK" dirty="0" err="1"/>
              <a:t>point-beregning</a:t>
            </a:r>
            <a:r>
              <a:rPr lang="da-DK" dirty="0"/>
              <a:t> og upload af resultater (?)</a:t>
            </a:r>
            <a:endParaRPr lang="en-GB" sz="900" dirty="0"/>
          </a:p>
          <a:p>
            <a:pPr lvl="0"/>
            <a:endParaRPr lang="da-DK" dirty="0"/>
          </a:p>
          <a:p>
            <a:pPr lvl="0"/>
            <a:r>
              <a:rPr lang="da-DK" dirty="0"/>
              <a:t>W/F-udvalget:</a:t>
            </a:r>
          </a:p>
          <a:p>
            <a:pPr lvl="1"/>
            <a:r>
              <a:rPr lang="da-DK" dirty="0"/>
              <a:t>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2F80455-B95E-4563-BCE1-6E41F1EBC0F9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47568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8. </a:t>
            </a:r>
            <a:r>
              <a:rPr lang="en-GB" dirty="0" err="1"/>
              <a:t>Valg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a-DK" dirty="0"/>
              <a:t>8. Valghandlinger:</a:t>
            </a:r>
            <a:endParaRPr lang="en-US" dirty="0"/>
          </a:p>
          <a:p>
            <a:pPr lvl="1"/>
            <a:r>
              <a:rPr lang="da-DK" dirty="0"/>
              <a:t>8.1. Valg af formand (Ulige, Nikolaj)</a:t>
            </a:r>
            <a:endParaRPr lang="en-US" dirty="0"/>
          </a:p>
          <a:p>
            <a:pPr lvl="1"/>
            <a:r>
              <a:rPr lang="da-DK" dirty="0"/>
              <a:t>8.2. Valg af kasserer (Lige, Peter): Genopstiller</a:t>
            </a:r>
          </a:p>
          <a:p>
            <a:pPr lvl="1"/>
            <a:r>
              <a:rPr lang="da-DK" dirty="0"/>
              <a:t>8.3. Valg af udvalgsformænd</a:t>
            </a:r>
            <a:endParaRPr lang="en-US" dirty="0"/>
          </a:p>
          <a:p>
            <a:pPr lvl="2"/>
            <a:r>
              <a:rPr lang="da-DK" dirty="0"/>
              <a:t>a) Webmaster (Ulige, Anissa)</a:t>
            </a:r>
            <a:endParaRPr lang="en-US" dirty="0"/>
          </a:p>
          <a:p>
            <a:pPr lvl="2"/>
            <a:r>
              <a:rPr lang="da-DK" dirty="0"/>
              <a:t>b) Formand for Kapsejlads-udvalget (Lige, Malthe): Genopstiller</a:t>
            </a:r>
            <a:endParaRPr lang="en-US" dirty="0"/>
          </a:p>
          <a:p>
            <a:pPr lvl="2"/>
            <a:r>
              <a:rPr lang="da-DK" dirty="0"/>
              <a:t>c) Formand for WF-udvalget (Ulige, Andreas) </a:t>
            </a:r>
            <a:endParaRPr lang="en-US" dirty="0"/>
          </a:p>
          <a:p>
            <a:pPr lvl="2"/>
            <a:r>
              <a:rPr lang="da-DK" dirty="0"/>
              <a:t>d) Formand for PR/sponsor-udvalget, (Lige, Mikkel): Genopstiller</a:t>
            </a:r>
            <a:endParaRPr lang="en-US" dirty="0"/>
          </a:p>
          <a:p>
            <a:pPr lvl="1"/>
            <a:r>
              <a:rPr lang="da-DK" dirty="0"/>
              <a:t>8.4. Valg af 2 revisorer og 1 revisor suppleant.</a:t>
            </a:r>
            <a:endParaRPr lang="en-US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2F80455-B95E-4563-BCE1-6E41F1EBC0F9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3321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9. </a:t>
            </a:r>
            <a:r>
              <a:rPr lang="en-GB" dirty="0" err="1"/>
              <a:t>Eventuelt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22086" y="728420"/>
            <a:ext cx="8098338" cy="3616202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r>
              <a:rPr lang="en-GB" dirty="0" err="1"/>
              <a:t>Eventuelt</a:t>
            </a:r>
            <a:r>
              <a:rPr lang="en-GB" dirty="0"/>
              <a:t> </a:t>
            </a:r>
            <a:r>
              <a:rPr lang="en-GB" dirty="0" err="1"/>
              <a:t>nye</a:t>
            </a:r>
            <a:r>
              <a:rPr lang="en-GB" dirty="0"/>
              <a:t> </a:t>
            </a:r>
            <a:r>
              <a:rPr lang="en-GB" dirty="0" err="1"/>
              <a:t>tiltag</a:t>
            </a:r>
            <a:r>
              <a:rPr lang="en-GB" dirty="0"/>
              <a:t> for 2021/2022:</a:t>
            </a:r>
          </a:p>
          <a:p>
            <a:pPr lvl="1"/>
            <a:r>
              <a:rPr lang="en-GB" dirty="0"/>
              <a:t>Alignment </a:t>
            </a:r>
            <a:r>
              <a:rPr lang="en-GB" dirty="0" err="1"/>
              <a:t>af</a:t>
            </a:r>
            <a:r>
              <a:rPr lang="en-GB" dirty="0"/>
              <a:t> SI med </a:t>
            </a:r>
            <a:r>
              <a:rPr lang="en-GB" dirty="0" err="1"/>
              <a:t>internationale</a:t>
            </a:r>
            <a:r>
              <a:rPr lang="en-GB" dirty="0"/>
              <a:t> </a:t>
            </a:r>
            <a:r>
              <a:rPr lang="en-GB" dirty="0" err="1"/>
              <a:t>klasser</a:t>
            </a:r>
            <a:r>
              <a:rPr lang="en-GB" dirty="0"/>
              <a:t> (</a:t>
            </a:r>
            <a:r>
              <a:rPr lang="en-GB" dirty="0" err="1"/>
              <a:t>f.eks</a:t>
            </a:r>
            <a:r>
              <a:rPr lang="en-GB" dirty="0"/>
              <a:t>. 5 min. start-procedure i slalom, flag, </a:t>
            </a:r>
            <a:r>
              <a:rPr lang="en-GB" dirty="0" err="1"/>
              <a:t>osv</a:t>
            </a:r>
            <a:r>
              <a:rPr lang="en-GB" dirty="0"/>
              <a:t>.)</a:t>
            </a:r>
          </a:p>
          <a:p>
            <a:pPr lvl="1"/>
            <a:r>
              <a:rPr lang="en-GB" dirty="0" err="1"/>
              <a:t>Udstyrsbegrænsning</a:t>
            </a:r>
            <a:r>
              <a:rPr lang="en-GB" dirty="0"/>
              <a:t> i Youth? </a:t>
            </a:r>
            <a:r>
              <a:rPr lang="en-GB" dirty="0" err="1"/>
              <a:t>F.eks</a:t>
            </a:r>
            <a:r>
              <a:rPr lang="en-GB" dirty="0"/>
              <a:t>. 8 m2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alu</a:t>
            </a:r>
            <a:r>
              <a:rPr lang="en-GB" dirty="0"/>
              <a:t>-foil?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sigt</a:t>
            </a:r>
            <a:r>
              <a:rPr lang="en-GB" dirty="0"/>
              <a:t> iQFoil Youth?</a:t>
            </a:r>
          </a:p>
          <a:p>
            <a:pPr lvl="1"/>
            <a:r>
              <a:rPr lang="en-GB" dirty="0" err="1"/>
              <a:t>Udstyrsbegrænsning</a:t>
            </a:r>
            <a:r>
              <a:rPr lang="en-GB" dirty="0"/>
              <a:t> i Junior? </a:t>
            </a:r>
            <a:r>
              <a:rPr lang="en-GB" dirty="0" err="1"/>
              <a:t>F.eks</a:t>
            </a:r>
            <a:r>
              <a:rPr lang="en-GB" dirty="0"/>
              <a:t>. 6 m2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alu</a:t>
            </a:r>
            <a:r>
              <a:rPr lang="en-GB" dirty="0"/>
              <a:t>-foil?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sigt</a:t>
            </a:r>
            <a:r>
              <a:rPr lang="en-GB" dirty="0"/>
              <a:t> iQFoil Junior?</a:t>
            </a:r>
          </a:p>
          <a:p>
            <a:pPr lvl="1"/>
            <a:endParaRPr lang="en-GB" dirty="0"/>
          </a:p>
          <a:p>
            <a:pPr lvl="1"/>
            <a:r>
              <a:rPr lang="en-GB" dirty="0" err="1"/>
              <a:t>Internationalt</a:t>
            </a:r>
            <a:r>
              <a:rPr lang="en-GB" dirty="0"/>
              <a:t> </a:t>
            </a:r>
            <a:r>
              <a:rPr lang="en-GB" dirty="0" err="1"/>
              <a:t>kører</a:t>
            </a:r>
            <a:r>
              <a:rPr lang="en-GB" dirty="0"/>
              <a:t> iQFoil-</a:t>
            </a:r>
            <a:r>
              <a:rPr lang="en-GB" dirty="0" err="1"/>
              <a:t>klassen</a:t>
            </a:r>
            <a:r>
              <a:rPr lang="en-GB" dirty="0"/>
              <a:t> slalom under 10 knob, </a:t>
            </a:r>
            <a:r>
              <a:rPr lang="en-GB" dirty="0" err="1"/>
              <a:t>kurs</a:t>
            </a:r>
            <a:r>
              <a:rPr lang="en-GB" dirty="0"/>
              <a:t> over 15 knob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enten</a:t>
            </a:r>
            <a:r>
              <a:rPr lang="en-GB" dirty="0"/>
              <a:t>/</a:t>
            </a:r>
            <a:r>
              <a:rPr lang="en-GB" dirty="0" err="1"/>
              <a:t>eller</a:t>
            </a:r>
            <a:r>
              <a:rPr lang="en-GB" dirty="0"/>
              <a:t> </a:t>
            </a:r>
            <a:r>
              <a:rPr lang="en-GB" dirty="0" err="1"/>
              <a:t>derimellem</a:t>
            </a:r>
            <a:r>
              <a:rPr lang="en-GB" dirty="0"/>
              <a:t>. </a:t>
            </a:r>
            <a:r>
              <a:rPr lang="en-GB" dirty="0" err="1"/>
              <a:t>Skal</a:t>
            </a:r>
            <a:r>
              <a:rPr lang="en-GB" dirty="0"/>
              <a:t> vi </a:t>
            </a:r>
            <a:r>
              <a:rPr lang="en-GB" dirty="0" err="1"/>
              <a:t>også</a:t>
            </a:r>
            <a:r>
              <a:rPr lang="en-GB" dirty="0"/>
              <a:t> </a:t>
            </a:r>
            <a:r>
              <a:rPr lang="en-GB" dirty="0" err="1"/>
              <a:t>køre</a:t>
            </a:r>
            <a:r>
              <a:rPr lang="en-GB" dirty="0"/>
              <a:t> Foil-slalom under 10-12 knob? </a:t>
            </a:r>
            <a:r>
              <a:rPr lang="en-GB" dirty="0" err="1"/>
              <a:t>Som</a:t>
            </a:r>
            <a:r>
              <a:rPr lang="en-GB" dirty="0"/>
              <a:t> Fun i 2021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så</a:t>
            </a:r>
            <a:r>
              <a:rPr lang="en-GB" dirty="0"/>
              <a:t> </a:t>
            </a:r>
            <a:r>
              <a:rPr lang="en-GB" dirty="0" err="1"/>
              <a:t>tællende</a:t>
            </a:r>
            <a:r>
              <a:rPr lang="en-GB" dirty="0"/>
              <a:t> </a:t>
            </a:r>
            <a:r>
              <a:rPr lang="en-GB" dirty="0" err="1"/>
              <a:t>fra</a:t>
            </a:r>
            <a:r>
              <a:rPr lang="en-GB" dirty="0"/>
              <a:t> 2022? (</a:t>
            </a:r>
            <a:r>
              <a:rPr lang="en-GB" dirty="0" err="1"/>
              <a:t>hvis</a:t>
            </a:r>
            <a:r>
              <a:rPr lang="en-GB" dirty="0"/>
              <a:t> iQFoil-</a:t>
            </a:r>
            <a:r>
              <a:rPr lang="en-GB" dirty="0" err="1"/>
              <a:t>klassen</a:t>
            </a:r>
            <a:r>
              <a:rPr lang="en-GB" dirty="0"/>
              <a:t> </a:t>
            </a:r>
            <a:r>
              <a:rPr lang="en-GB" dirty="0" err="1"/>
              <a:t>fortsætter</a:t>
            </a:r>
            <a:r>
              <a:rPr lang="en-GB" dirty="0"/>
              <a:t> den </a:t>
            </a:r>
            <a:r>
              <a:rPr lang="en-GB" dirty="0" err="1"/>
              <a:t>vej</a:t>
            </a:r>
            <a:r>
              <a:rPr lang="en-GB" dirty="0"/>
              <a:t>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testen</a:t>
            </a:r>
            <a:r>
              <a:rPr lang="en-GB" dirty="0"/>
              <a:t> </a:t>
            </a:r>
            <a:r>
              <a:rPr lang="en-GB" dirty="0" err="1"/>
              <a:t>er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succes</a:t>
            </a:r>
            <a:r>
              <a:rPr lang="en-GB" dirty="0"/>
              <a:t>)</a:t>
            </a:r>
          </a:p>
          <a:p>
            <a:pPr lvl="1"/>
            <a:r>
              <a:rPr lang="en-GB" dirty="0" err="1"/>
              <a:t>Vindgrænse</a:t>
            </a:r>
            <a:r>
              <a:rPr lang="en-GB" dirty="0"/>
              <a:t> i </a:t>
            </a:r>
            <a:r>
              <a:rPr lang="en-GB" dirty="0" err="1"/>
              <a:t>kurs</a:t>
            </a:r>
            <a:r>
              <a:rPr lang="en-GB" dirty="0"/>
              <a:t>? 9/8 knob i </a:t>
            </a:r>
            <a:r>
              <a:rPr lang="en-GB" dirty="0" err="1"/>
              <a:t>stedet</a:t>
            </a:r>
            <a:r>
              <a:rPr lang="en-GB" dirty="0"/>
              <a:t> for 10 knob?</a:t>
            </a:r>
          </a:p>
          <a:p>
            <a:pPr lvl="1"/>
            <a:r>
              <a:rPr lang="en-GB" dirty="0" err="1"/>
              <a:t>Skal</a:t>
            </a:r>
            <a:r>
              <a:rPr lang="en-GB" dirty="0"/>
              <a:t> foil-slalom </a:t>
            </a:r>
            <a:r>
              <a:rPr lang="en-GB" dirty="0" err="1"/>
              <a:t>tælle</a:t>
            </a:r>
            <a:r>
              <a:rPr lang="en-GB" dirty="0"/>
              <a:t> </a:t>
            </a:r>
            <a:r>
              <a:rPr lang="en-GB" dirty="0" err="1"/>
              <a:t>til</a:t>
            </a:r>
            <a:r>
              <a:rPr lang="en-GB" dirty="0"/>
              <a:t> “Slalom” </a:t>
            </a:r>
            <a:r>
              <a:rPr lang="en-GB" dirty="0" err="1"/>
              <a:t>eller</a:t>
            </a:r>
            <a:r>
              <a:rPr lang="en-GB" dirty="0"/>
              <a:t> “iQFoil”? Eller </a:t>
            </a:r>
            <a:r>
              <a:rPr lang="en-GB" dirty="0" err="1"/>
              <a:t>som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helt</a:t>
            </a:r>
            <a:r>
              <a:rPr lang="en-GB" dirty="0"/>
              <a:t> </a:t>
            </a:r>
            <a:r>
              <a:rPr lang="en-GB" dirty="0" err="1"/>
              <a:t>tredje</a:t>
            </a:r>
            <a:r>
              <a:rPr lang="en-GB" dirty="0"/>
              <a:t> </a:t>
            </a:r>
            <a:r>
              <a:rPr lang="en-GB" dirty="0" err="1"/>
              <a:t>disciplin</a:t>
            </a:r>
            <a:r>
              <a:rPr lang="en-GB" dirty="0"/>
              <a:t>?</a:t>
            </a:r>
          </a:p>
          <a:p>
            <a:pPr lvl="1"/>
            <a:r>
              <a:rPr lang="en-GB" dirty="0" err="1"/>
              <a:t>Skal</a:t>
            </a:r>
            <a:r>
              <a:rPr lang="en-GB" dirty="0"/>
              <a:t> slalom </a:t>
            </a:r>
            <a:r>
              <a:rPr lang="en-GB" dirty="0" err="1"/>
              <a:t>tælle</a:t>
            </a:r>
            <a:r>
              <a:rPr lang="en-GB" dirty="0"/>
              <a:t> 50% </a:t>
            </a:r>
            <a:r>
              <a:rPr lang="en-GB" dirty="0" err="1"/>
              <a:t>ligesom</a:t>
            </a:r>
            <a:r>
              <a:rPr lang="en-GB" dirty="0"/>
              <a:t> i </a:t>
            </a:r>
            <a:r>
              <a:rPr lang="en-GB" dirty="0" err="1"/>
              <a:t>år</a:t>
            </a:r>
            <a:r>
              <a:rPr lang="en-GB" dirty="0"/>
              <a:t>, </a:t>
            </a:r>
            <a:r>
              <a:rPr lang="en-GB" dirty="0" err="1"/>
              <a:t>eller</a:t>
            </a:r>
            <a:r>
              <a:rPr lang="en-GB" dirty="0"/>
              <a:t> </a:t>
            </a:r>
            <a:r>
              <a:rPr lang="en-GB" dirty="0" err="1"/>
              <a:t>måske</a:t>
            </a:r>
            <a:r>
              <a:rPr lang="en-GB" dirty="0"/>
              <a:t> “</a:t>
            </a:r>
            <a:r>
              <a:rPr lang="en-GB" dirty="0" err="1"/>
              <a:t>vægtes</a:t>
            </a:r>
            <a:r>
              <a:rPr lang="en-GB" dirty="0"/>
              <a:t>” 25-50% </a:t>
            </a:r>
            <a:r>
              <a:rPr lang="en-GB" dirty="0" err="1"/>
              <a:t>afhængigt</a:t>
            </a:r>
            <a:r>
              <a:rPr lang="en-GB" dirty="0"/>
              <a:t> </a:t>
            </a:r>
            <a:r>
              <a:rPr lang="en-GB" dirty="0" err="1"/>
              <a:t>af</a:t>
            </a:r>
            <a:r>
              <a:rPr lang="en-GB" dirty="0"/>
              <a:t> </a:t>
            </a:r>
            <a:r>
              <a:rPr lang="en-GB" dirty="0" err="1"/>
              <a:t>antal</a:t>
            </a:r>
            <a:r>
              <a:rPr lang="en-GB" dirty="0"/>
              <a:t> </a:t>
            </a:r>
            <a:r>
              <a:rPr lang="en-GB" dirty="0" err="1"/>
              <a:t>gennemførte</a:t>
            </a:r>
            <a:r>
              <a:rPr lang="en-GB" dirty="0"/>
              <a:t> </a:t>
            </a:r>
            <a:r>
              <a:rPr lang="en-GB" dirty="0" err="1"/>
              <a:t>runder</a:t>
            </a:r>
            <a:r>
              <a:rPr lang="en-GB" dirty="0"/>
              <a:t>?</a:t>
            </a:r>
          </a:p>
          <a:p>
            <a:pPr lvl="1"/>
            <a:r>
              <a:rPr lang="en-GB" dirty="0" err="1"/>
              <a:t>Hævet</a:t>
            </a:r>
            <a:r>
              <a:rPr lang="en-GB" dirty="0"/>
              <a:t> </a:t>
            </a:r>
            <a:r>
              <a:rPr lang="en-GB" dirty="0" err="1"/>
              <a:t>vindgrænse</a:t>
            </a:r>
            <a:r>
              <a:rPr lang="en-GB" dirty="0"/>
              <a:t> i fin-slalom </a:t>
            </a:r>
            <a:r>
              <a:rPr lang="en-GB" dirty="0" err="1"/>
              <a:t>fra</a:t>
            </a:r>
            <a:r>
              <a:rPr lang="en-GB" dirty="0"/>
              <a:t> 2022? (</a:t>
            </a:r>
            <a:r>
              <a:rPr lang="en-GB" dirty="0" err="1"/>
              <a:t>så</a:t>
            </a:r>
            <a:r>
              <a:rPr lang="en-GB" dirty="0"/>
              <a:t> der </a:t>
            </a:r>
            <a:r>
              <a:rPr lang="en-GB" dirty="0" err="1"/>
              <a:t>ikke</a:t>
            </a:r>
            <a:r>
              <a:rPr lang="en-GB" dirty="0"/>
              <a:t> </a:t>
            </a:r>
            <a:r>
              <a:rPr lang="en-GB" dirty="0" err="1"/>
              <a:t>længere</a:t>
            </a:r>
            <a:r>
              <a:rPr lang="en-GB" dirty="0"/>
              <a:t> </a:t>
            </a:r>
            <a:r>
              <a:rPr lang="en-GB" dirty="0" err="1"/>
              <a:t>er</a:t>
            </a:r>
            <a:r>
              <a:rPr lang="en-GB" dirty="0"/>
              <a:t> </a:t>
            </a:r>
            <a:r>
              <a:rPr lang="en-GB" dirty="0" err="1"/>
              <a:t>behov</a:t>
            </a:r>
            <a:r>
              <a:rPr lang="en-GB" dirty="0"/>
              <a:t> for 8.6 </a:t>
            </a:r>
            <a:r>
              <a:rPr lang="en-GB" dirty="0" err="1"/>
              <a:t>og</a:t>
            </a:r>
            <a:r>
              <a:rPr lang="en-GB" dirty="0"/>
              <a:t> 85 cm </a:t>
            </a:r>
            <a:r>
              <a:rPr lang="en-GB" dirty="0" err="1"/>
              <a:t>bræt</a:t>
            </a:r>
            <a:r>
              <a:rPr lang="en-GB" dirty="0"/>
              <a:t> – </a:t>
            </a:r>
            <a:r>
              <a:rPr lang="en-GB" dirty="0" err="1"/>
              <a:t>kun</a:t>
            </a:r>
            <a:r>
              <a:rPr lang="en-GB" dirty="0"/>
              <a:t> 7.8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nedefter</a:t>
            </a:r>
            <a:r>
              <a:rPr lang="en-GB" dirty="0"/>
              <a:t>)</a:t>
            </a:r>
          </a:p>
          <a:p>
            <a:pPr lvl="1"/>
            <a:endParaRPr lang="en-GB" dirty="0"/>
          </a:p>
          <a:p>
            <a:pPr lvl="1"/>
            <a:r>
              <a:rPr lang="en-GB" dirty="0" err="1"/>
              <a:t>Andet</a:t>
            </a:r>
            <a:r>
              <a:rPr lang="en-GB" dirty="0"/>
              <a:t>?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2F80455-B95E-4563-BCE1-6E41F1EBC0F9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5484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Dagsorden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22086" y="983122"/>
            <a:ext cx="8098338" cy="3156062"/>
          </a:xfrm>
        </p:spPr>
        <p:txBody>
          <a:bodyPr/>
          <a:lstStyle/>
          <a:p>
            <a:r>
              <a:rPr lang="da-DK" dirty="0"/>
              <a:t>1. Valg af dirigent og referent.</a:t>
            </a:r>
            <a:endParaRPr lang="en-US" dirty="0"/>
          </a:p>
          <a:p>
            <a:r>
              <a:rPr lang="da-DK" dirty="0"/>
              <a:t>2. Bestyrelsen aflægger årsberetning (Nikolaj)</a:t>
            </a:r>
            <a:endParaRPr lang="en-US" dirty="0"/>
          </a:p>
          <a:p>
            <a:r>
              <a:rPr lang="da-DK" dirty="0"/>
              <a:t>3. Forelæggelse af det reviderede regnskab for 2019 til godkendelse</a:t>
            </a:r>
            <a:endParaRPr lang="en-US" dirty="0"/>
          </a:p>
          <a:p>
            <a:r>
              <a:rPr lang="da-DK" dirty="0"/>
              <a:t>4. Budget orientering 2020 (Peter)</a:t>
            </a:r>
            <a:endParaRPr lang="en-US" dirty="0"/>
          </a:p>
          <a:p>
            <a:r>
              <a:rPr lang="da-DK" dirty="0"/>
              <a:t>5. Forelæggelse af hovedlinjer for </a:t>
            </a:r>
            <a:r>
              <a:rPr lang="da-DK" dirty="0" err="1"/>
              <a:t>DBO’s</a:t>
            </a:r>
            <a:r>
              <a:rPr lang="da-DK" dirty="0"/>
              <a:t> virke i det kommende år (Nikolaj)</a:t>
            </a:r>
            <a:endParaRPr lang="en-US" dirty="0"/>
          </a:p>
          <a:p>
            <a:r>
              <a:rPr lang="da-DK" dirty="0"/>
              <a:t>6. Forslag fra bestyrelsen (herunder kontingentfastsættelse) (Nikolaj)</a:t>
            </a:r>
            <a:endParaRPr lang="en-US" dirty="0"/>
          </a:p>
          <a:p>
            <a:r>
              <a:rPr lang="da-DK" dirty="0"/>
              <a:t>7. Indkomne forslag</a:t>
            </a:r>
            <a:endParaRPr lang="en-US" dirty="0"/>
          </a:p>
          <a:p>
            <a:r>
              <a:rPr lang="da-DK" dirty="0"/>
              <a:t>8. Valghandlinger:</a:t>
            </a:r>
            <a:endParaRPr lang="en-US" dirty="0"/>
          </a:p>
          <a:p>
            <a:pPr lvl="1"/>
            <a:r>
              <a:rPr lang="da-DK" dirty="0"/>
              <a:t>8.1. Valg af formand (Ulige, Nikolaj)</a:t>
            </a:r>
            <a:endParaRPr lang="en-US" dirty="0"/>
          </a:p>
          <a:p>
            <a:pPr lvl="1"/>
            <a:r>
              <a:rPr lang="da-DK" dirty="0"/>
              <a:t>8.2. Valg af kasserer (Lige, Peter): Genopstiller</a:t>
            </a:r>
          </a:p>
          <a:p>
            <a:pPr lvl="1"/>
            <a:r>
              <a:rPr lang="da-DK" dirty="0"/>
              <a:t>8.3. Valg af udvalgsformænd</a:t>
            </a:r>
            <a:endParaRPr lang="en-US" dirty="0"/>
          </a:p>
          <a:p>
            <a:pPr lvl="2"/>
            <a:r>
              <a:rPr lang="da-DK" dirty="0"/>
              <a:t>a) Webmaster (Ulige, Anissa)</a:t>
            </a:r>
            <a:endParaRPr lang="en-US" dirty="0"/>
          </a:p>
          <a:p>
            <a:pPr lvl="2"/>
            <a:r>
              <a:rPr lang="da-DK" dirty="0"/>
              <a:t>b) Formand for Kapsejlads-udvalget (Lige, Malthe): Genopstiller</a:t>
            </a:r>
            <a:endParaRPr lang="en-US" dirty="0"/>
          </a:p>
          <a:p>
            <a:pPr lvl="2"/>
            <a:r>
              <a:rPr lang="da-DK" dirty="0"/>
              <a:t>c) Formand for WF-udvalget (Ulige, Andreas) </a:t>
            </a:r>
            <a:endParaRPr lang="en-US" dirty="0"/>
          </a:p>
          <a:p>
            <a:pPr lvl="2"/>
            <a:r>
              <a:rPr lang="da-DK" dirty="0"/>
              <a:t>d) Formand for PR/sponsor-udvalget, (Lige, Mikkel): Genopstiller</a:t>
            </a:r>
            <a:endParaRPr lang="en-US" dirty="0"/>
          </a:p>
          <a:p>
            <a:pPr lvl="1"/>
            <a:r>
              <a:rPr lang="da-DK" dirty="0"/>
              <a:t>8.4. Valg af 2 revisorer og 1 revisor suppleant.</a:t>
            </a:r>
            <a:endParaRPr lang="en-US" dirty="0"/>
          </a:p>
          <a:p>
            <a:r>
              <a:rPr lang="da-DK" dirty="0"/>
              <a:t>9. Eventuelt</a:t>
            </a:r>
            <a:endParaRPr lang="en-US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2F80455-B95E-4563-BCE1-6E41F1EBC0F9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463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2. </a:t>
            </a:r>
            <a:r>
              <a:rPr lang="en-GB" dirty="0" err="1"/>
              <a:t>Bestyrelsens</a:t>
            </a:r>
            <a:r>
              <a:rPr lang="en-GB" dirty="0"/>
              <a:t> </a:t>
            </a:r>
            <a:r>
              <a:rPr lang="en-GB" dirty="0" err="1"/>
              <a:t>årsberetning</a:t>
            </a:r>
            <a:r>
              <a:rPr lang="en-GB" dirty="0"/>
              <a:t> 2019 (</a:t>
            </a:r>
            <a:r>
              <a:rPr lang="en-GB" dirty="0" err="1"/>
              <a:t>og</a:t>
            </a:r>
            <a:r>
              <a:rPr lang="en-GB" dirty="0"/>
              <a:t> 2020)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22086" y="818311"/>
            <a:ext cx="8098338" cy="3973765"/>
          </a:xfrm>
        </p:spPr>
        <p:txBody>
          <a:bodyPr/>
          <a:lstStyle/>
          <a:p>
            <a:r>
              <a:rPr lang="en-GB" dirty="0"/>
              <a:t>DBO</a:t>
            </a:r>
          </a:p>
          <a:p>
            <a:pPr lvl="1"/>
            <a:r>
              <a:rPr lang="en-GB" dirty="0"/>
              <a:t>170 </a:t>
            </a:r>
            <a:r>
              <a:rPr lang="en-GB" dirty="0" err="1"/>
              <a:t>medlemmer</a:t>
            </a:r>
            <a:r>
              <a:rPr lang="en-GB" dirty="0"/>
              <a:t> (5-10% </a:t>
            </a:r>
            <a:r>
              <a:rPr lang="en-GB" dirty="0" err="1"/>
              <a:t>tilgang</a:t>
            </a:r>
            <a:r>
              <a:rPr lang="en-GB" dirty="0"/>
              <a:t> </a:t>
            </a:r>
            <a:r>
              <a:rPr lang="en-GB" dirty="0" err="1"/>
              <a:t>siden</a:t>
            </a:r>
            <a:r>
              <a:rPr lang="en-GB" dirty="0"/>
              <a:t> det </a:t>
            </a:r>
            <a:r>
              <a:rPr lang="en-GB" dirty="0" err="1"/>
              <a:t>seneste</a:t>
            </a:r>
            <a:r>
              <a:rPr lang="en-GB" dirty="0"/>
              <a:t> </a:t>
            </a:r>
            <a:r>
              <a:rPr lang="en-GB" dirty="0" err="1"/>
              <a:t>år</a:t>
            </a:r>
            <a:r>
              <a:rPr lang="en-GB" dirty="0"/>
              <a:t>)</a:t>
            </a:r>
          </a:p>
          <a:p>
            <a:pPr lvl="1"/>
            <a:r>
              <a:rPr lang="en-GB" dirty="0"/>
              <a:t>Ingen </a:t>
            </a:r>
            <a:r>
              <a:rPr lang="en-GB" dirty="0" err="1"/>
              <a:t>tilvækst</a:t>
            </a:r>
            <a:r>
              <a:rPr lang="en-GB" dirty="0"/>
              <a:t> i </a:t>
            </a:r>
            <a:r>
              <a:rPr lang="en-GB" dirty="0" err="1"/>
              <a:t>frivillige</a:t>
            </a:r>
            <a:r>
              <a:rPr lang="en-GB" dirty="0"/>
              <a:t> (</a:t>
            </a:r>
            <a:r>
              <a:rPr lang="en-GB" dirty="0" err="1"/>
              <a:t>mangler</a:t>
            </a:r>
            <a:r>
              <a:rPr lang="en-GB" dirty="0"/>
              <a:t> </a:t>
            </a:r>
            <a:r>
              <a:rPr lang="en-GB" dirty="0" err="1"/>
              <a:t>hjælp</a:t>
            </a:r>
            <a:r>
              <a:rPr lang="en-GB" dirty="0"/>
              <a:t> </a:t>
            </a:r>
            <a:r>
              <a:rPr lang="en-GB" dirty="0" err="1"/>
              <a:t>til</a:t>
            </a:r>
            <a:r>
              <a:rPr lang="en-GB" dirty="0"/>
              <a:t> </a:t>
            </a:r>
            <a:r>
              <a:rPr lang="en-GB" dirty="0" err="1"/>
              <a:t>stort</a:t>
            </a:r>
            <a:r>
              <a:rPr lang="en-GB" dirty="0"/>
              <a:t> set </a:t>
            </a:r>
            <a:r>
              <a:rPr lang="en-GB" dirty="0" err="1"/>
              <a:t>alle</a:t>
            </a:r>
            <a:r>
              <a:rPr lang="en-GB" dirty="0"/>
              <a:t> </a:t>
            </a:r>
            <a:r>
              <a:rPr lang="en-GB" dirty="0" err="1"/>
              <a:t>opgaver</a:t>
            </a:r>
            <a:r>
              <a:rPr lang="en-GB" dirty="0"/>
              <a:t>)</a:t>
            </a:r>
          </a:p>
          <a:p>
            <a:endParaRPr lang="en-GB" dirty="0"/>
          </a:p>
          <a:p>
            <a:r>
              <a:rPr lang="en-GB" dirty="0" err="1"/>
              <a:t>Kapsejladsudvalget</a:t>
            </a:r>
            <a:r>
              <a:rPr lang="en-GB" dirty="0"/>
              <a:t> </a:t>
            </a:r>
          </a:p>
          <a:p>
            <a:pPr lvl="1"/>
            <a:r>
              <a:rPr lang="en-GB" dirty="0"/>
              <a:t>2019:</a:t>
            </a:r>
          </a:p>
          <a:p>
            <a:pPr lvl="2"/>
            <a:r>
              <a:rPr lang="da-DK" dirty="0"/>
              <a:t>5 stævner med masser af vind: 22 Kurs og 9 Slalom</a:t>
            </a:r>
          </a:p>
          <a:p>
            <a:pPr lvl="2"/>
            <a:r>
              <a:rPr lang="da-DK" dirty="0"/>
              <a:t>I alt 51 deltagere (10% tilvækst)</a:t>
            </a:r>
          </a:p>
          <a:p>
            <a:pPr marL="229987" lvl="2" indent="0">
              <a:buNone/>
            </a:pPr>
            <a:endParaRPr lang="en-GB" dirty="0"/>
          </a:p>
          <a:p>
            <a:pPr lvl="1"/>
            <a:r>
              <a:rPr lang="en-GB" dirty="0"/>
              <a:t>2020:</a:t>
            </a:r>
          </a:p>
          <a:p>
            <a:pPr lvl="2"/>
            <a:r>
              <a:rPr lang="en-GB" dirty="0" err="1"/>
              <a:t>Første</a:t>
            </a:r>
            <a:r>
              <a:rPr lang="en-GB" dirty="0"/>
              <a:t> </a:t>
            </a:r>
            <a:r>
              <a:rPr lang="en-GB" dirty="0" err="1"/>
              <a:t>sæson</a:t>
            </a:r>
            <a:r>
              <a:rPr lang="en-GB" dirty="0"/>
              <a:t> med iQFoil</a:t>
            </a:r>
          </a:p>
          <a:p>
            <a:pPr lvl="2"/>
            <a:r>
              <a:rPr lang="en-GB" dirty="0" err="1"/>
              <a:t>Kun</a:t>
            </a:r>
            <a:r>
              <a:rPr lang="en-GB" dirty="0"/>
              <a:t> 2 </a:t>
            </a:r>
            <a:r>
              <a:rPr lang="en-GB" dirty="0" err="1"/>
              <a:t>stævner</a:t>
            </a:r>
            <a:r>
              <a:rPr lang="en-GB" dirty="0"/>
              <a:t> </a:t>
            </a:r>
            <a:r>
              <a:rPr lang="en-GB" dirty="0" err="1"/>
              <a:t>pga</a:t>
            </a:r>
            <a:r>
              <a:rPr lang="en-GB" dirty="0"/>
              <a:t>. Covid-19 - </a:t>
            </a:r>
            <a:r>
              <a:rPr lang="en-GB" dirty="0" err="1"/>
              <a:t>derfor</a:t>
            </a:r>
            <a:r>
              <a:rPr lang="en-GB" dirty="0"/>
              <a:t> </a:t>
            </a:r>
            <a:r>
              <a:rPr lang="en-GB" dirty="0" err="1"/>
              <a:t>også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lille</a:t>
            </a:r>
            <a:r>
              <a:rPr lang="en-GB" dirty="0"/>
              <a:t> </a:t>
            </a:r>
            <a:r>
              <a:rPr lang="en-GB" dirty="0" err="1"/>
              <a:t>tilbagegang</a:t>
            </a:r>
            <a:r>
              <a:rPr lang="en-GB" dirty="0"/>
              <a:t> i </a:t>
            </a:r>
            <a:r>
              <a:rPr lang="en-GB" dirty="0" err="1"/>
              <a:t>antal</a:t>
            </a:r>
            <a:r>
              <a:rPr lang="en-GB" dirty="0"/>
              <a:t> </a:t>
            </a:r>
            <a:r>
              <a:rPr lang="en-GB" dirty="0" err="1"/>
              <a:t>deltagere</a:t>
            </a:r>
            <a:endParaRPr lang="en-GB" dirty="0"/>
          </a:p>
          <a:p>
            <a:pPr lvl="2"/>
            <a:r>
              <a:rPr lang="en-GB" dirty="0"/>
              <a:t>Men et super NM med 30% </a:t>
            </a:r>
            <a:r>
              <a:rPr lang="en-GB" dirty="0" err="1"/>
              <a:t>flere</a:t>
            </a:r>
            <a:r>
              <a:rPr lang="en-GB" dirty="0"/>
              <a:t> </a:t>
            </a:r>
            <a:r>
              <a:rPr lang="en-GB" dirty="0" err="1"/>
              <a:t>deltagere</a:t>
            </a:r>
            <a:r>
              <a:rPr lang="en-GB" dirty="0"/>
              <a:t> end de </a:t>
            </a:r>
            <a:r>
              <a:rPr lang="en-GB" dirty="0" err="1"/>
              <a:t>sidste</a:t>
            </a:r>
            <a:r>
              <a:rPr lang="en-GB" dirty="0"/>
              <a:t> </a:t>
            </a:r>
            <a:r>
              <a:rPr lang="en-GB" dirty="0" err="1"/>
              <a:t>år</a:t>
            </a:r>
            <a:r>
              <a:rPr lang="en-GB" dirty="0"/>
              <a:t>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vind</a:t>
            </a:r>
            <a:r>
              <a:rPr lang="en-GB" dirty="0"/>
              <a:t> </a:t>
            </a:r>
            <a:r>
              <a:rPr lang="en-GB" dirty="0" err="1"/>
              <a:t>til</a:t>
            </a:r>
            <a:r>
              <a:rPr lang="en-GB" dirty="0"/>
              <a:t> 7 </a:t>
            </a:r>
            <a:r>
              <a:rPr lang="en-GB" dirty="0" err="1"/>
              <a:t>kurs</a:t>
            </a:r>
            <a:r>
              <a:rPr lang="en-GB" dirty="0"/>
              <a:t> </a:t>
            </a:r>
            <a:r>
              <a:rPr lang="en-GB" dirty="0" err="1"/>
              <a:t>og</a:t>
            </a:r>
            <a:r>
              <a:rPr lang="en-GB" dirty="0"/>
              <a:t> 1 slalom.</a:t>
            </a:r>
          </a:p>
          <a:p>
            <a:pPr lvl="2"/>
            <a:r>
              <a:rPr lang="en-GB" dirty="0"/>
              <a:t>8 </a:t>
            </a:r>
            <a:r>
              <a:rPr lang="en-GB" dirty="0" err="1"/>
              <a:t>kvinder</a:t>
            </a:r>
            <a:r>
              <a:rPr lang="en-GB" dirty="0"/>
              <a:t> (</a:t>
            </a:r>
            <a:r>
              <a:rPr lang="en-GB" dirty="0" err="1"/>
              <a:t>heraf</a:t>
            </a:r>
            <a:r>
              <a:rPr lang="en-GB" dirty="0"/>
              <a:t> 5 </a:t>
            </a:r>
            <a:r>
              <a:rPr lang="en-GB" dirty="0" err="1"/>
              <a:t>danske</a:t>
            </a:r>
            <a:r>
              <a:rPr lang="en-GB" dirty="0"/>
              <a:t>) – </a:t>
            </a:r>
            <a:r>
              <a:rPr lang="en-GB" dirty="0" err="1"/>
              <a:t>så</a:t>
            </a:r>
            <a:r>
              <a:rPr lang="en-GB" dirty="0"/>
              <a:t> </a:t>
            </a:r>
            <a:r>
              <a:rPr lang="en-GB" dirty="0" err="1"/>
              <a:t>fra</a:t>
            </a:r>
            <a:r>
              <a:rPr lang="en-GB" dirty="0"/>
              <a:t> 2021 </a:t>
            </a:r>
            <a:r>
              <a:rPr lang="en-GB" dirty="0" err="1"/>
              <a:t>vil</a:t>
            </a:r>
            <a:r>
              <a:rPr lang="en-GB" dirty="0"/>
              <a:t> det </a:t>
            </a:r>
            <a:r>
              <a:rPr lang="en-GB" dirty="0" err="1"/>
              <a:t>sandsynligvis</a:t>
            </a:r>
            <a:r>
              <a:rPr lang="en-GB" dirty="0"/>
              <a:t> </a:t>
            </a:r>
            <a:r>
              <a:rPr lang="en-GB" dirty="0" err="1"/>
              <a:t>blive</a:t>
            </a:r>
            <a:r>
              <a:rPr lang="en-GB" dirty="0"/>
              <a:t> et </a:t>
            </a:r>
            <a:r>
              <a:rPr lang="en-GB" dirty="0" err="1"/>
              <a:t>officielt</a:t>
            </a:r>
            <a:r>
              <a:rPr lang="en-GB" dirty="0"/>
              <a:t> DIF DM for iQFoil for </a:t>
            </a:r>
            <a:r>
              <a:rPr lang="en-GB" dirty="0" err="1"/>
              <a:t>kvinder</a:t>
            </a:r>
            <a:endParaRPr lang="en-GB" dirty="0"/>
          </a:p>
          <a:p>
            <a:pPr lvl="2"/>
            <a:r>
              <a:rPr lang="en-GB" dirty="0" err="1"/>
              <a:t>Formentligt</a:t>
            </a:r>
            <a:r>
              <a:rPr lang="en-GB" dirty="0"/>
              <a:t> </a:t>
            </a:r>
            <a:r>
              <a:rPr lang="en-GB" dirty="0" err="1"/>
              <a:t>sidste</a:t>
            </a:r>
            <a:r>
              <a:rPr lang="en-GB" dirty="0"/>
              <a:t> </a:t>
            </a:r>
            <a:r>
              <a:rPr lang="en-GB" dirty="0" err="1"/>
              <a:t>sæson</a:t>
            </a:r>
            <a:r>
              <a:rPr lang="en-GB" dirty="0"/>
              <a:t> med </a:t>
            </a:r>
            <a:r>
              <a:rPr lang="en-GB" dirty="0" err="1"/>
              <a:t>deltagere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FW – de </a:t>
            </a:r>
            <a:r>
              <a:rPr lang="en-GB" dirty="0" err="1"/>
              <a:t>sidste</a:t>
            </a:r>
            <a:r>
              <a:rPr lang="en-GB" dirty="0"/>
              <a:t> </a:t>
            </a:r>
            <a:r>
              <a:rPr lang="en-GB" dirty="0" err="1"/>
              <a:t>forventes</a:t>
            </a:r>
            <a:r>
              <a:rPr lang="en-GB" dirty="0"/>
              <a:t> at </a:t>
            </a:r>
            <a:r>
              <a:rPr lang="en-GB" dirty="0" err="1"/>
              <a:t>skifte</a:t>
            </a:r>
            <a:r>
              <a:rPr lang="en-GB" dirty="0"/>
              <a:t> </a:t>
            </a:r>
            <a:r>
              <a:rPr lang="en-GB" dirty="0" err="1"/>
              <a:t>til</a:t>
            </a:r>
            <a:r>
              <a:rPr lang="en-GB" dirty="0"/>
              <a:t> iQFoil Open </a:t>
            </a:r>
            <a:r>
              <a:rPr lang="en-GB" dirty="0" err="1"/>
              <a:t>inden</a:t>
            </a:r>
            <a:r>
              <a:rPr lang="en-GB" dirty="0"/>
              <a:t> 2021</a:t>
            </a:r>
          </a:p>
          <a:p>
            <a:pPr lvl="2"/>
            <a:r>
              <a:rPr lang="en-GB" dirty="0" err="1"/>
              <a:t>Tak</a:t>
            </a:r>
            <a:r>
              <a:rPr lang="en-GB" dirty="0"/>
              <a:t> </a:t>
            </a:r>
            <a:r>
              <a:rPr lang="en-GB" dirty="0" err="1"/>
              <a:t>til</a:t>
            </a:r>
            <a:r>
              <a:rPr lang="en-GB" dirty="0"/>
              <a:t> </a:t>
            </a:r>
            <a:r>
              <a:rPr lang="en-GB" dirty="0" err="1"/>
              <a:t>vores</a:t>
            </a:r>
            <a:r>
              <a:rPr lang="en-GB" dirty="0"/>
              <a:t> </a:t>
            </a:r>
            <a:r>
              <a:rPr lang="en-GB" dirty="0" err="1"/>
              <a:t>frivilige</a:t>
            </a:r>
            <a:r>
              <a:rPr lang="en-GB" dirty="0"/>
              <a:t> </a:t>
            </a:r>
            <a:r>
              <a:rPr lang="en-GB" dirty="0" err="1"/>
              <a:t>dommere</a:t>
            </a:r>
            <a:r>
              <a:rPr lang="en-GB" dirty="0"/>
              <a:t>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arrangørklubber</a:t>
            </a:r>
            <a:r>
              <a:rPr lang="en-GB" dirty="0"/>
              <a:t> – </a:t>
            </a:r>
            <a:r>
              <a:rPr lang="en-GB" dirty="0" err="1"/>
              <a:t>også</a:t>
            </a:r>
            <a:r>
              <a:rPr lang="en-GB" dirty="0"/>
              <a:t> </a:t>
            </a:r>
            <a:r>
              <a:rPr lang="en-GB" dirty="0" err="1"/>
              <a:t>til</a:t>
            </a:r>
            <a:r>
              <a:rPr lang="en-GB" dirty="0"/>
              <a:t> </a:t>
            </a:r>
            <a:r>
              <a:rPr lang="en-GB" dirty="0" err="1"/>
              <a:t>dem</a:t>
            </a:r>
            <a:r>
              <a:rPr lang="en-GB" dirty="0"/>
              <a:t>, </a:t>
            </a:r>
            <a:r>
              <a:rPr lang="en-GB" dirty="0" err="1"/>
              <a:t>som</a:t>
            </a:r>
            <a:r>
              <a:rPr lang="en-GB" dirty="0"/>
              <a:t> </a:t>
            </a:r>
            <a:r>
              <a:rPr lang="en-GB" dirty="0" err="1"/>
              <a:t>kun</a:t>
            </a:r>
            <a:r>
              <a:rPr lang="en-GB" dirty="0"/>
              <a:t> </a:t>
            </a:r>
            <a:r>
              <a:rPr lang="en-GB" dirty="0" err="1"/>
              <a:t>fik</a:t>
            </a:r>
            <a:r>
              <a:rPr lang="en-GB" dirty="0"/>
              <a:t> </a:t>
            </a:r>
            <a:r>
              <a:rPr lang="en-GB" dirty="0" err="1"/>
              <a:t>lov</a:t>
            </a:r>
            <a:r>
              <a:rPr lang="en-GB" dirty="0"/>
              <a:t> </a:t>
            </a:r>
            <a:r>
              <a:rPr lang="en-GB" dirty="0" err="1"/>
              <a:t>til</a:t>
            </a:r>
            <a:r>
              <a:rPr lang="en-GB" dirty="0"/>
              <a:t> at </a:t>
            </a:r>
            <a:r>
              <a:rPr lang="en-GB" dirty="0" err="1"/>
              <a:t>forberede</a:t>
            </a:r>
            <a:r>
              <a:rPr lang="en-GB" dirty="0"/>
              <a:t> </a:t>
            </a:r>
            <a:r>
              <a:rPr lang="en-GB" dirty="0" err="1"/>
              <a:t>stævne</a:t>
            </a:r>
            <a:endParaRPr lang="en-GB" dirty="0"/>
          </a:p>
          <a:p>
            <a:pPr marL="160991" lvl="2" indent="0">
              <a:buNone/>
            </a:pPr>
            <a:endParaRPr lang="en-GB" dirty="0"/>
          </a:p>
          <a:p>
            <a:pPr marL="255327" lvl="1" indent="-171450"/>
            <a:r>
              <a:rPr lang="en-GB" dirty="0"/>
              <a:t>Kona:</a:t>
            </a:r>
          </a:p>
          <a:p>
            <a:pPr marL="332441" lvl="2" indent="-171450"/>
            <a:r>
              <a:rPr lang="en-GB" dirty="0"/>
              <a:t>Fin </a:t>
            </a:r>
            <a:r>
              <a:rPr lang="en-GB" dirty="0" err="1"/>
              <a:t>aktivitet</a:t>
            </a:r>
            <a:r>
              <a:rPr lang="en-GB" dirty="0"/>
              <a:t> i 2019, men </a:t>
            </a:r>
            <a:r>
              <a:rPr lang="en-GB" dirty="0" err="1"/>
              <a:t>begge</a:t>
            </a:r>
            <a:r>
              <a:rPr lang="en-GB" dirty="0"/>
              <a:t> </a:t>
            </a:r>
            <a:r>
              <a:rPr lang="en-GB" dirty="0" err="1"/>
              <a:t>stævner</a:t>
            </a:r>
            <a:r>
              <a:rPr lang="en-GB" dirty="0"/>
              <a:t> </a:t>
            </a:r>
            <a:r>
              <a:rPr lang="en-GB" dirty="0" err="1"/>
              <a:t>aflyst</a:t>
            </a:r>
            <a:r>
              <a:rPr lang="en-GB" dirty="0"/>
              <a:t> i 2020.</a:t>
            </a:r>
          </a:p>
          <a:p>
            <a:pPr marL="160991" lvl="2" indent="0">
              <a:buNone/>
            </a:pPr>
            <a:endParaRPr lang="en-GB" dirty="0"/>
          </a:p>
          <a:p>
            <a:r>
              <a:rPr lang="en-GB" dirty="0"/>
              <a:t>Wave/Freestyle:</a:t>
            </a:r>
          </a:p>
          <a:p>
            <a:pPr marL="152873" lvl="1" indent="0">
              <a:buNone/>
            </a:pPr>
            <a:r>
              <a:rPr lang="da-DK" dirty="0"/>
              <a:t>…</a:t>
            </a:r>
          </a:p>
          <a:p>
            <a:pPr marL="152873" lvl="1" indent="0">
              <a:buNone/>
            </a:pPr>
            <a:endParaRPr lang="da-DK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2F80455-B95E-4563-BCE1-6E41F1EBC0F9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7832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2. </a:t>
            </a:r>
            <a:r>
              <a:rPr lang="en-GB" dirty="0" err="1"/>
              <a:t>Bestyrelsens</a:t>
            </a:r>
            <a:r>
              <a:rPr lang="en-GB" dirty="0"/>
              <a:t> </a:t>
            </a:r>
            <a:r>
              <a:rPr lang="en-GB" dirty="0" err="1"/>
              <a:t>årsberetning</a:t>
            </a:r>
            <a:br>
              <a:rPr lang="en-GB" dirty="0"/>
            </a:br>
            <a:r>
              <a:rPr lang="da-DK" sz="1600" dirty="0"/>
              <a:t>Præmieoverrækkelse Kurs/Slalom 2020</a:t>
            </a:r>
            <a:br>
              <a:rPr lang="da-DK" dirty="0"/>
            </a:b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a-DK" dirty="0">
                <a:hlinkClick r:id="rId2"/>
              </a:rPr>
              <a:t>http://www.dbo.dk/?page_id=247</a:t>
            </a:r>
            <a:endParaRPr lang="da-DK" dirty="0"/>
          </a:p>
          <a:p>
            <a:endParaRPr lang="da-DK" dirty="0"/>
          </a:p>
          <a:p>
            <a:r>
              <a:rPr lang="da-DK" dirty="0"/>
              <a:t>Kurs, Slalom, iQFoil og FW Fin samme som NM</a:t>
            </a:r>
          </a:p>
          <a:p>
            <a:endParaRPr lang="da-DK" dirty="0"/>
          </a:p>
          <a:p>
            <a:r>
              <a:rPr lang="da-DK" dirty="0"/>
              <a:t>Kombineret (udregnet som 50/50 fra 2020):</a:t>
            </a:r>
          </a:p>
          <a:p>
            <a:pPr lvl="1"/>
            <a:r>
              <a:rPr lang="da-DK" dirty="0"/>
              <a:t>Open</a:t>
            </a:r>
          </a:p>
          <a:p>
            <a:pPr lvl="1"/>
            <a:r>
              <a:rPr lang="da-DK" dirty="0"/>
              <a:t>Kvinder</a:t>
            </a:r>
          </a:p>
          <a:p>
            <a:pPr lvl="1"/>
            <a:r>
              <a:rPr lang="da-DK" dirty="0"/>
              <a:t>Junior</a:t>
            </a:r>
          </a:p>
          <a:p>
            <a:pPr lvl="1"/>
            <a:r>
              <a:rPr lang="da-DK" dirty="0" err="1"/>
              <a:t>Youth</a:t>
            </a:r>
            <a:endParaRPr lang="da-DK" dirty="0"/>
          </a:p>
          <a:p>
            <a:pPr lvl="1"/>
            <a:r>
              <a:rPr lang="da-DK" dirty="0"/>
              <a:t>Master</a:t>
            </a:r>
          </a:p>
          <a:p>
            <a:pPr lvl="1"/>
            <a:r>
              <a:rPr lang="da-DK" dirty="0" err="1"/>
              <a:t>Gmaster</a:t>
            </a:r>
            <a:endParaRPr lang="da-DK" dirty="0"/>
          </a:p>
          <a:p>
            <a:pPr lvl="1"/>
            <a:r>
              <a:rPr lang="da-DK" dirty="0"/>
              <a:t>Klubmatch</a:t>
            </a:r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pPr marL="152873" lvl="1" indent="0">
              <a:buNone/>
            </a:pPr>
            <a:endParaRPr lang="da-DK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2F80455-B95E-4563-BCE1-6E41F1EBC0F9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0308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3. </a:t>
            </a:r>
            <a:r>
              <a:rPr lang="en-GB" dirty="0" err="1"/>
              <a:t>Regnskab</a:t>
            </a:r>
            <a:r>
              <a:rPr lang="en-GB" dirty="0"/>
              <a:t> 2019 mm.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err="1"/>
              <a:t>Fejl</a:t>
            </a:r>
            <a:r>
              <a:rPr lang="en-GB" dirty="0"/>
              <a:t> i </a:t>
            </a:r>
            <a:r>
              <a:rPr lang="en-GB" dirty="0" err="1"/>
              <a:t>klub-modul</a:t>
            </a:r>
            <a:r>
              <a:rPr lang="en-GB" dirty="0"/>
              <a:t> har </a:t>
            </a:r>
            <a:r>
              <a:rPr lang="en-GB" dirty="0" err="1"/>
              <a:t>medført</a:t>
            </a:r>
            <a:r>
              <a:rPr lang="en-GB" dirty="0"/>
              <a:t> at </a:t>
            </a:r>
            <a:r>
              <a:rPr lang="en-GB" dirty="0" err="1"/>
              <a:t>regnskaberne</a:t>
            </a:r>
            <a:r>
              <a:rPr lang="en-GB" dirty="0"/>
              <a:t> for 2016-2018 har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fejl</a:t>
            </a:r>
            <a:endParaRPr lang="en-GB" dirty="0"/>
          </a:p>
          <a:p>
            <a:r>
              <a:rPr lang="en-GB" dirty="0" err="1"/>
              <a:t>Fejlen</a:t>
            </a:r>
            <a:r>
              <a:rPr lang="en-GB" dirty="0"/>
              <a:t> </a:t>
            </a:r>
            <a:r>
              <a:rPr lang="en-GB" dirty="0" err="1"/>
              <a:t>skyldes</a:t>
            </a:r>
            <a:r>
              <a:rPr lang="en-GB" dirty="0"/>
              <a:t> at “</a:t>
            </a:r>
            <a:r>
              <a:rPr lang="en-GB" dirty="0" err="1"/>
              <a:t>Egenkapital</a:t>
            </a:r>
            <a:r>
              <a:rPr lang="en-GB" dirty="0"/>
              <a:t> Primo” </a:t>
            </a:r>
            <a:r>
              <a:rPr lang="en-GB" dirty="0" err="1"/>
              <a:t>ikke</a:t>
            </a:r>
            <a:r>
              <a:rPr lang="en-GB" dirty="0"/>
              <a:t> </a:t>
            </a:r>
            <a:r>
              <a:rPr lang="en-GB" dirty="0" err="1"/>
              <a:t>er</a:t>
            </a:r>
            <a:r>
              <a:rPr lang="en-GB" dirty="0"/>
              <a:t> </a:t>
            </a:r>
            <a:r>
              <a:rPr lang="en-GB" dirty="0" err="1"/>
              <a:t>blevet</a:t>
            </a:r>
            <a:r>
              <a:rPr lang="en-GB" dirty="0"/>
              <a:t> </a:t>
            </a:r>
            <a:r>
              <a:rPr lang="en-GB" dirty="0" err="1"/>
              <a:t>opdateret</a:t>
            </a:r>
            <a:r>
              <a:rPr lang="en-GB" dirty="0"/>
              <a:t> </a:t>
            </a:r>
            <a:r>
              <a:rPr lang="en-GB" dirty="0" err="1"/>
              <a:t>ved</a:t>
            </a:r>
            <a:r>
              <a:rPr lang="en-GB" dirty="0"/>
              <a:t> start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hvert</a:t>
            </a:r>
            <a:r>
              <a:rPr lang="en-GB" dirty="0"/>
              <a:t> </a:t>
            </a:r>
            <a:r>
              <a:rPr lang="en-GB" dirty="0" err="1"/>
              <a:t>regnskabsår</a:t>
            </a:r>
            <a:r>
              <a:rPr lang="en-GB" dirty="0"/>
              <a:t>. </a:t>
            </a:r>
            <a:r>
              <a:rPr lang="en-GB" dirty="0" err="1"/>
              <a:t>Burde</a:t>
            </a:r>
            <a:r>
              <a:rPr lang="en-GB" dirty="0"/>
              <a:t> </a:t>
            </a:r>
            <a:r>
              <a:rPr lang="en-GB" dirty="0" err="1"/>
              <a:t>være</a:t>
            </a:r>
            <a:r>
              <a:rPr lang="en-GB" dirty="0"/>
              <a:t> </a:t>
            </a:r>
            <a:r>
              <a:rPr lang="en-GB" dirty="0" err="1"/>
              <a:t>simpelt</a:t>
            </a:r>
            <a:r>
              <a:rPr lang="en-GB" dirty="0"/>
              <a:t> at </a:t>
            </a:r>
            <a:r>
              <a:rPr lang="en-GB" dirty="0" err="1"/>
              <a:t>rette</a:t>
            </a:r>
            <a:r>
              <a:rPr lang="en-GB" dirty="0"/>
              <a:t>, </a:t>
            </a:r>
            <a:r>
              <a:rPr lang="en-GB" dirty="0" err="1"/>
              <a:t>når</a:t>
            </a:r>
            <a:r>
              <a:rPr lang="en-GB" dirty="0"/>
              <a:t> vi </a:t>
            </a:r>
            <a:r>
              <a:rPr lang="en-GB" dirty="0" err="1"/>
              <a:t>får</a:t>
            </a:r>
            <a:r>
              <a:rPr lang="en-GB" dirty="0"/>
              <a:t> </a:t>
            </a:r>
            <a:r>
              <a:rPr lang="en-GB" dirty="0" err="1"/>
              <a:t>adgang</a:t>
            </a:r>
            <a:r>
              <a:rPr lang="en-GB" dirty="0"/>
              <a:t> </a:t>
            </a:r>
            <a:r>
              <a:rPr lang="en-GB" dirty="0" err="1"/>
              <a:t>fra</a:t>
            </a:r>
            <a:r>
              <a:rPr lang="en-GB" dirty="0"/>
              <a:t> </a:t>
            </a:r>
            <a:r>
              <a:rPr lang="en-GB" dirty="0" err="1"/>
              <a:t>klub-modul</a:t>
            </a:r>
            <a:r>
              <a:rPr lang="en-GB" dirty="0"/>
              <a:t>.</a:t>
            </a:r>
          </a:p>
          <a:p>
            <a:r>
              <a:rPr lang="en-GB" dirty="0" err="1"/>
              <a:t>Årligt</a:t>
            </a:r>
            <a:r>
              <a:rPr lang="en-GB" dirty="0"/>
              <a:t> </a:t>
            </a:r>
            <a:r>
              <a:rPr lang="en-GB" dirty="0" err="1"/>
              <a:t>overskud</a:t>
            </a:r>
            <a:r>
              <a:rPr lang="en-GB" dirty="0"/>
              <a:t> i </a:t>
            </a:r>
            <a:r>
              <a:rPr lang="en-GB" dirty="0" err="1"/>
              <a:t>perioden</a:t>
            </a:r>
            <a:r>
              <a:rPr lang="en-GB" dirty="0"/>
              <a:t> har </a:t>
            </a:r>
            <a:r>
              <a:rPr lang="en-GB" dirty="0" err="1"/>
              <a:t>ikke</a:t>
            </a:r>
            <a:r>
              <a:rPr lang="en-GB" dirty="0"/>
              <a:t> </a:t>
            </a:r>
            <a:r>
              <a:rPr lang="en-GB" dirty="0" err="1"/>
              <a:t>været</a:t>
            </a:r>
            <a:r>
              <a:rPr lang="en-GB" dirty="0"/>
              <a:t> ca. 26.000 kr., men </a:t>
            </a:r>
            <a:r>
              <a:rPr lang="en-GB" dirty="0" err="1"/>
              <a:t>kun</a:t>
            </a:r>
            <a:r>
              <a:rPr lang="en-GB" dirty="0"/>
              <a:t> ca. 14.000 kr.</a:t>
            </a:r>
          </a:p>
          <a:p>
            <a:r>
              <a:rPr lang="en-GB" dirty="0" err="1"/>
              <a:t>Aktiver</a:t>
            </a:r>
            <a:r>
              <a:rPr lang="en-GB" dirty="0"/>
              <a:t>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egenkapital</a:t>
            </a:r>
            <a:r>
              <a:rPr lang="en-GB" dirty="0"/>
              <a:t> </a:t>
            </a:r>
            <a:r>
              <a:rPr lang="en-GB" dirty="0" err="1"/>
              <a:t>er</a:t>
            </a:r>
            <a:r>
              <a:rPr lang="en-GB" dirty="0"/>
              <a:t> </a:t>
            </a:r>
            <a:r>
              <a:rPr lang="en-GB" dirty="0" err="1"/>
              <a:t>korrekte</a:t>
            </a:r>
            <a:r>
              <a:rPr lang="en-GB" dirty="0"/>
              <a:t> (322.000 kr. </a:t>
            </a:r>
            <a:r>
              <a:rPr lang="en-GB" dirty="0" err="1"/>
              <a:t>ved</a:t>
            </a:r>
            <a:r>
              <a:rPr lang="en-GB" dirty="0"/>
              <a:t> </a:t>
            </a:r>
            <a:r>
              <a:rPr lang="en-GB" dirty="0" err="1"/>
              <a:t>udgangen</a:t>
            </a:r>
            <a:r>
              <a:rPr lang="en-GB" dirty="0"/>
              <a:t> </a:t>
            </a:r>
            <a:r>
              <a:rPr lang="en-GB" dirty="0" err="1"/>
              <a:t>af</a:t>
            </a:r>
            <a:r>
              <a:rPr lang="en-GB" dirty="0"/>
              <a:t> 2019)</a:t>
            </a:r>
          </a:p>
          <a:p>
            <a:r>
              <a:rPr lang="en-GB" dirty="0" err="1"/>
              <a:t>Forventet</a:t>
            </a:r>
            <a:r>
              <a:rPr lang="en-GB" dirty="0"/>
              <a:t> </a:t>
            </a:r>
            <a:r>
              <a:rPr lang="en-GB" dirty="0" err="1"/>
              <a:t>resultat</a:t>
            </a:r>
            <a:r>
              <a:rPr lang="en-GB" dirty="0"/>
              <a:t> for 2019 </a:t>
            </a:r>
            <a:r>
              <a:rPr lang="en-GB" dirty="0" err="1"/>
              <a:t>er</a:t>
            </a:r>
            <a:r>
              <a:rPr lang="en-GB" dirty="0"/>
              <a:t> et </a:t>
            </a:r>
            <a:r>
              <a:rPr lang="en-GB" dirty="0" err="1"/>
              <a:t>underskud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15.000 kr.</a:t>
            </a:r>
          </a:p>
          <a:p>
            <a:r>
              <a:rPr lang="en-GB" dirty="0" err="1"/>
              <a:t>Opdaterede</a:t>
            </a:r>
            <a:r>
              <a:rPr lang="en-GB" dirty="0"/>
              <a:t> </a:t>
            </a:r>
            <a:r>
              <a:rPr lang="en-GB" dirty="0" err="1"/>
              <a:t>regnskaber</a:t>
            </a:r>
            <a:r>
              <a:rPr lang="en-GB" dirty="0"/>
              <a:t> for 2016-2019 </a:t>
            </a:r>
            <a:r>
              <a:rPr lang="en-GB" dirty="0" err="1"/>
              <a:t>vil</a:t>
            </a:r>
            <a:r>
              <a:rPr lang="en-GB" dirty="0"/>
              <a:t> </a:t>
            </a:r>
            <a:r>
              <a:rPr lang="en-GB" dirty="0" err="1"/>
              <a:t>blive</a:t>
            </a:r>
            <a:r>
              <a:rPr lang="en-GB" dirty="0"/>
              <a:t> </a:t>
            </a:r>
            <a:r>
              <a:rPr lang="en-GB" dirty="0" err="1"/>
              <a:t>præsenteret</a:t>
            </a:r>
            <a:r>
              <a:rPr lang="en-GB" dirty="0"/>
              <a:t> </a:t>
            </a:r>
            <a:r>
              <a:rPr lang="en-GB" dirty="0" err="1"/>
              <a:t>når</a:t>
            </a:r>
            <a:r>
              <a:rPr lang="en-GB" dirty="0"/>
              <a:t> </a:t>
            </a:r>
            <a:r>
              <a:rPr lang="en-GB" dirty="0" err="1"/>
              <a:t>fejlen</a:t>
            </a:r>
            <a:r>
              <a:rPr lang="en-GB" dirty="0"/>
              <a:t> </a:t>
            </a:r>
            <a:r>
              <a:rPr lang="en-GB" dirty="0" err="1"/>
              <a:t>er</a:t>
            </a:r>
            <a:r>
              <a:rPr lang="en-GB" dirty="0"/>
              <a:t> </a:t>
            </a:r>
            <a:r>
              <a:rPr lang="en-GB" dirty="0" err="1"/>
              <a:t>rettet</a:t>
            </a:r>
            <a:r>
              <a:rPr lang="en-GB" dirty="0"/>
              <a:t> </a:t>
            </a:r>
            <a:r>
              <a:rPr lang="en-GB" dirty="0" err="1"/>
              <a:t>hos</a:t>
            </a:r>
            <a:r>
              <a:rPr lang="en-GB" dirty="0"/>
              <a:t> </a:t>
            </a:r>
            <a:r>
              <a:rPr lang="en-GB" dirty="0" err="1"/>
              <a:t>klub-modul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2F80455-B95E-4563-BCE1-6E41F1EBC0F9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8280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4. Budget 2020 (Peter)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2F80455-B95E-4563-BCE1-6E41F1EBC0F9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8535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5. </a:t>
            </a:r>
            <a:r>
              <a:rPr lang="en-GB" dirty="0" err="1"/>
              <a:t>Handlingsplan</a:t>
            </a:r>
            <a:r>
              <a:rPr lang="en-GB" dirty="0"/>
              <a:t> </a:t>
            </a:r>
            <a:r>
              <a:rPr lang="en-GB" dirty="0" err="1"/>
              <a:t>Kurs</a:t>
            </a:r>
            <a:r>
              <a:rPr lang="en-GB" dirty="0"/>
              <a:t>/Slalom 2020 (2021, da </a:t>
            </a:r>
            <a:r>
              <a:rPr lang="en-GB" dirty="0" err="1"/>
              <a:t>sæsonen</a:t>
            </a:r>
            <a:r>
              <a:rPr lang="en-GB" dirty="0"/>
              <a:t> </a:t>
            </a:r>
            <a:r>
              <a:rPr lang="en-GB" dirty="0" err="1"/>
              <a:t>er</a:t>
            </a:r>
            <a:r>
              <a:rPr lang="en-GB" dirty="0"/>
              <a:t> slut :-)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5 </a:t>
            </a:r>
            <a:r>
              <a:rPr lang="en-GB" dirty="0" err="1"/>
              <a:t>stævner</a:t>
            </a:r>
            <a:r>
              <a:rPr lang="en-GB" dirty="0"/>
              <a:t>, </a:t>
            </a:r>
            <a:r>
              <a:rPr lang="en-GB" dirty="0" err="1"/>
              <a:t>som</a:t>
            </a:r>
            <a:r>
              <a:rPr lang="en-GB" dirty="0"/>
              <a:t> </a:t>
            </a:r>
            <a:r>
              <a:rPr lang="en-GB" dirty="0" err="1"/>
              <a:t>forhåbentligt</a:t>
            </a:r>
            <a:r>
              <a:rPr lang="en-GB" dirty="0"/>
              <a:t> </a:t>
            </a:r>
            <a:r>
              <a:rPr lang="en-GB" dirty="0" err="1"/>
              <a:t>kan</a:t>
            </a:r>
            <a:r>
              <a:rPr lang="en-GB" dirty="0"/>
              <a:t> </a:t>
            </a:r>
            <a:r>
              <a:rPr lang="en-GB" dirty="0" err="1"/>
              <a:t>gennemføres</a:t>
            </a:r>
            <a:r>
              <a:rPr lang="en-GB" dirty="0"/>
              <a:t> </a:t>
            </a:r>
            <a:r>
              <a:rPr lang="en-GB" dirty="0" err="1"/>
              <a:t>trods</a:t>
            </a:r>
            <a:r>
              <a:rPr lang="en-GB" dirty="0"/>
              <a:t> Covid-19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 err="1"/>
              <a:t>Allerede</a:t>
            </a:r>
            <a:r>
              <a:rPr lang="en-GB" dirty="0"/>
              <a:t> </a:t>
            </a:r>
            <a:r>
              <a:rPr lang="en-GB" dirty="0" err="1"/>
              <a:t>udmeldt</a:t>
            </a:r>
            <a:r>
              <a:rPr lang="en-GB" dirty="0"/>
              <a:t> </a:t>
            </a:r>
            <a:r>
              <a:rPr lang="en-GB" dirty="0" err="1"/>
              <a:t>ændringer</a:t>
            </a:r>
            <a:r>
              <a:rPr lang="en-GB" dirty="0"/>
              <a:t> for 2021:</a:t>
            </a:r>
          </a:p>
          <a:p>
            <a:pPr lvl="1"/>
            <a:r>
              <a:rPr lang="en-GB" dirty="0"/>
              <a:t>Fun-</a:t>
            </a:r>
            <a:r>
              <a:rPr lang="en-GB" dirty="0" err="1"/>
              <a:t>sejladser</a:t>
            </a:r>
            <a:r>
              <a:rPr lang="en-GB" dirty="0"/>
              <a:t> </a:t>
            </a:r>
            <a:r>
              <a:rPr lang="en-GB" dirty="0" err="1"/>
              <a:t>tæller</a:t>
            </a:r>
            <a:r>
              <a:rPr lang="en-GB" dirty="0"/>
              <a:t> med </a:t>
            </a:r>
            <a:r>
              <a:rPr lang="en-GB" dirty="0" err="1"/>
              <a:t>til</a:t>
            </a:r>
            <a:r>
              <a:rPr lang="en-GB" dirty="0"/>
              <a:t> </a:t>
            </a:r>
            <a:r>
              <a:rPr lang="en-GB" dirty="0" err="1"/>
              <a:t>stævneresultat</a:t>
            </a:r>
            <a:r>
              <a:rPr lang="en-GB" dirty="0"/>
              <a:t>, </a:t>
            </a:r>
            <a:r>
              <a:rPr lang="en-GB" dirty="0" err="1"/>
              <a:t>også</a:t>
            </a:r>
            <a:r>
              <a:rPr lang="en-GB" dirty="0"/>
              <a:t> </a:t>
            </a:r>
            <a:r>
              <a:rPr lang="en-GB" dirty="0" err="1"/>
              <a:t>selv</a:t>
            </a:r>
            <a:r>
              <a:rPr lang="en-GB" dirty="0"/>
              <a:t> om der </a:t>
            </a:r>
            <a:r>
              <a:rPr lang="en-GB" dirty="0" err="1"/>
              <a:t>er</a:t>
            </a:r>
            <a:r>
              <a:rPr lang="en-GB" dirty="0"/>
              <a:t> </a:t>
            </a:r>
            <a:r>
              <a:rPr lang="en-GB" dirty="0" err="1"/>
              <a:t>sejlet</a:t>
            </a:r>
            <a:r>
              <a:rPr lang="en-GB" dirty="0"/>
              <a:t> </a:t>
            </a:r>
            <a:r>
              <a:rPr lang="en-GB" dirty="0" err="1"/>
              <a:t>tællende</a:t>
            </a:r>
            <a:r>
              <a:rPr lang="en-GB" dirty="0"/>
              <a:t> </a:t>
            </a:r>
            <a:r>
              <a:rPr lang="en-GB" dirty="0" err="1"/>
              <a:t>sejladser</a:t>
            </a:r>
            <a:r>
              <a:rPr lang="en-GB" dirty="0"/>
              <a:t>. Men </a:t>
            </a:r>
            <a:r>
              <a:rPr lang="en-GB" dirty="0" err="1"/>
              <a:t>tæller</a:t>
            </a:r>
            <a:r>
              <a:rPr lang="en-GB" dirty="0"/>
              <a:t> </a:t>
            </a:r>
            <a:r>
              <a:rPr lang="en-GB" dirty="0" err="1"/>
              <a:t>ikke</a:t>
            </a:r>
            <a:r>
              <a:rPr lang="en-GB" dirty="0"/>
              <a:t> </a:t>
            </a:r>
            <a:r>
              <a:rPr lang="en-GB" dirty="0" err="1"/>
              <a:t>til</a:t>
            </a:r>
            <a:r>
              <a:rPr lang="en-GB" dirty="0"/>
              <a:t> DM.</a:t>
            </a:r>
          </a:p>
          <a:p>
            <a:pPr lvl="1"/>
            <a:r>
              <a:rPr lang="en-GB" dirty="0"/>
              <a:t>I Foil (Open </a:t>
            </a:r>
            <a:r>
              <a:rPr lang="en-GB" dirty="0" err="1"/>
              <a:t>og</a:t>
            </a:r>
            <a:r>
              <a:rPr lang="en-GB" dirty="0"/>
              <a:t> iQFoil Open) </a:t>
            </a:r>
            <a:r>
              <a:rPr lang="en-GB" dirty="0" err="1"/>
              <a:t>må</a:t>
            </a:r>
            <a:r>
              <a:rPr lang="en-GB" dirty="0"/>
              <a:t> der </a:t>
            </a:r>
            <a:r>
              <a:rPr lang="en-GB" dirty="0" err="1"/>
              <a:t>kun</a:t>
            </a:r>
            <a:r>
              <a:rPr lang="en-GB" dirty="0"/>
              <a:t> </a:t>
            </a:r>
            <a:r>
              <a:rPr lang="en-GB" dirty="0" err="1"/>
              <a:t>benyttes</a:t>
            </a:r>
            <a:r>
              <a:rPr lang="en-GB" dirty="0"/>
              <a:t> 2020-grej </a:t>
            </a:r>
            <a:r>
              <a:rPr lang="en-GB" dirty="0" err="1"/>
              <a:t>eller</a:t>
            </a:r>
            <a:r>
              <a:rPr lang="en-GB" dirty="0"/>
              <a:t> </a:t>
            </a:r>
            <a:r>
              <a:rPr lang="en-GB" dirty="0" err="1"/>
              <a:t>ældre</a:t>
            </a:r>
            <a:r>
              <a:rPr lang="en-GB" dirty="0"/>
              <a:t> </a:t>
            </a:r>
            <a:r>
              <a:rPr lang="en-GB" dirty="0" err="1"/>
              <a:t>fra</a:t>
            </a:r>
            <a:r>
              <a:rPr lang="en-GB" dirty="0"/>
              <a:t> 2021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fremover</a:t>
            </a:r>
            <a:r>
              <a:rPr lang="en-GB" dirty="0"/>
              <a:t> (for at </a:t>
            </a:r>
            <a:r>
              <a:rPr lang="en-GB" dirty="0" err="1"/>
              <a:t>undgå</a:t>
            </a:r>
            <a:r>
              <a:rPr lang="en-GB" dirty="0"/>
              <a:t> </a:t>
            </a:r>
            <a:r>
              <a:rPr lang="en-GB" dirty="0" err="1"/>
              <a:t>våbenkapløb</a:t>
            </a:r>
            <a:r>
              <a:rPr lang="en-GB" dirty="0"/>
              <a:t> i foil)</a:t>
            </a:r>
          </a:p>
          <a:p>
            <a:pPr lvl="1"/>
            <a:r>
              <a:rPr lang="en-GB" dirty="0"/>
              <a:t>DM </a:t>
            </a:r>
            <a:r>
              <a:rPr lang="en-GB" dirty="0" err="1"/>
              <a:t>Kombineret</a:t>
            </a:r>
            <a:r>
              <a:rPr lang="en-GB" dirty="0"/>
              <a:t> </a:t>
            </a:r>
            <a:r>
              <a:rPr lang="en-GB" dirty="0" err="1"/>
              <a:t>baseres</a:t>
            </a:r>
            <a:r>
              <a:rPr lang="en-GB" dirty="0"/>
              <a:t> </a:t>
            </a:r>
            <a:r>
              <a:rPr lang="en-GB" dirty="0" err="1"/>
              <a:t>fra</a:t>
            </a:r>
            <a:r>
              <a:rPr lang="en-GB" dirty="0"/>
              <a:t> 2021 </a:t>
            </a:r>
            <a:r>
              <a:rPr lang="en-GB" dirty="0" err="1"/>
              <a:t>på</a:t>
            </a:r>
            <a:r>
              <a:rPr lang="en-GB" dirty="0"/>
              <a:t> iQFoil Open (</a:t>
            </a:r>
            <a:r>
              <a:rPr lang="en-GB" dirty="0" err="1"/>
              <a:t>kun</a:t>
            </a:r>
            <a:r>
              <a:rPr lang="en-GB" dirty="0"/>
              <a:t> et 1-2 </a:t>
            </a:r>
            <a:r>
              <a:rPr lang="en-GB" dirty="0" err="1"/>
              <a:t>sejlere</a:t>
            </a:r>
            <a:r>
              <a:rPr lang="en-GB" dirty="0"/>
              <a:t> </a:t>
            </a:r>
            <a:r>
              <a:rPr lang="en-GB" dirty="0" err="1"/>
              <a:t>tilbage</a:t>
            </a:r>
            <a:r>
              <a:rPr lang="en-GB" dirty="0"/>
              <a:t> med </a:t>
            </a:r>
            <a:r>
              <a:rPr lang="en-GB" dirty="0" err="1"/>
              <a:t>sejl</a:t>
            </a:r>
            <a:r>
              <a:rPr lang="en-GB" dirty="0"/>
              <a:t> over 9m2)</a:t>
            </a:r>
          </a:p>
          <a:p>
            <a:pPr lvl="1"/>
            <a:r>
              <a:rPr lang="en-GB" dirty="0"/>
              <a:t>Fra 2022 </a:t>
            </a:r>
            <a:r>
              <a:rPr lang="en-GB" dirty="0" err="1"/>
              <a:t>eller</a:t>
            </a:r>
            <a:r>
              <a:rPr lang="en-GB" dirty="0"/>
              <a:t> 2023 </a:t>
            </a:r>
            <a:r>
              <a:rPr lang="en-GB" dirty="0" err="1"/>
              <a:t>afgøres</a:t>
            </a:r>
            <a:r>
              <a:rPr lang="en-GB" dirty="0"/>
              <a:t> DM </a:t>
            </a:r>
            <a:r>
              <a:rPr lang="en-GB" dirty="0" err="1"/>
              <a:t>på</a:t>
            </a:r>
            <a:r>
              <a:rPr lang="en-GB" dirty="0"/>
              <a:t> ren iQFoil (</a:t>
            </a:r>
            <a:r>
              <a:rPr lang="en-GB" dirty="0" err="1"/>
              <a:t>måske</a:t>
            </a:r>
            <a:r>
              <a:rPr lang="en-GB" dirty="0"/>
              <a:t> </a:t>
            </a:r>
            <a:r>
              <a:rPr lang="en-GB" dirty="0" err="1"/>
              <a:t>unødvendigt</a:t>
            </a:r>
            <a:r>
              <a:rPr lang="en-GB" dirty="0"/>
              <a:t> med </a:t>
            </a:r>
            <a:r>
              <a:rPr lang="en-GB" dirty="0" err="1"/>
              <a:t>ovenstående</a:t>
            </a:r>
            <a:r>
              <a:rPr lang="en-GB" dirty="0"/>
              <a:t> </a:t>
            </a:r>
            <a:r>
              <a:rPr lang="en-GB" dirty="0" err="1"/>
              <a:t>begrænsninger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nyt</a:t>
            </a:r>
            <a:r>
              <a:rPr lang="en-GB" dirty="0"/>
              <a:t> </a:t>
            </a:r>
            <a:r>
              <a:rPr lang="en-GB" dirty="0" err="1"/>
              <a:t>udstyr</a:t>
            </a:r>
            <a:r>
              <a:rPr lang="en-GB" dirty="0"/>
              <a:t>?)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2F80455-B95E-4563-BCE1-6E41F1EBC0F9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3170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5. </a:t>
            </a:r>
            <a:r>
              <a:rPr lang="en-GB" dirty="0" err="1"/>
              <a:t>Handlingsplan</a:t>
            </a:r>
            <a:r>
              <a:rPr lang="en-GB" dirty="0"/>
              <a:t> W/F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endParaRPr lang="en-GB" b="1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2F80455-B95E-4563-BCE1-6E41F1EBC0F9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3205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6. </a:t>
            </a:r>
            <a:r>
              <a:rPr lang="en-GB" dirty="0" err="1"/>
              <a:t>Forslag</a:t>
            </a:r>
            <a:r>
              <a:rPr lang="en-GB" dirty="0"/>
              <a:t> </a:t>
            </a:r>
            <a:r>
              <a:rPr lang="en-GB" dirty="0" err="1"/>
              <a:t>fra</a:t>
            </a:r>
            <a:r>
              <a:rPr lang="en-GB" dirty="0"/>
              <a:t> </a:t>
            </a:r>
            <a:r>
              <a:rPr lang="en-GB" dirty="0" err="1"/>
              <a:t>bestyrelsen</a:t>
            </a:r>
            <a:r>
              <a:rPr lang="en-GB" dirty="0"/>
              <a:t> (</a:t>
            </a:r>
            <a:r>
              <a:rPr lang="en-GB" dirty="0" err="1"/>
              <a:t>ingen</a:t>
            </a:r>
            <a:r>
              <a:rPr lang="en-GB" dirty="0"/>
              <a:t>, </a:t>
            </a:r>
            <a:r>
              <a:rPr lang="en-GB" dirty="0" err="1"/>
              <a:t>udgår</a:t>
            </a:r>
            <a:r>
              <a:rPr lang="en-GB" dirty="0"/>
              <a:t>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2F80455-B95E-4563-BCE1-6E41F1EBC0F9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514614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21047&quot;&gt;&lt;version val=&quot;23049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/m_precDefaultPercent&gt;&lt;m_precDefaultDate&gt;&lt;m_bNumberIsYear val=&quot;0&quot;/&gt;&lt;m_strFormatTime&gt;%d/%m/%Y&lt;/m_strFormatTime&gt;&lt;/m_precDefaultDate&gt;&lt;m_precDefaultYear&gt;&lt;m_bNumberIsYear val=&quot;0&quot;/&gt;&lt;/m_precDefaultYear&gt;&lt;m_precDefaultQuarter&gt;&lt;m_bNumberIsYear val=&quot;0&quot;/&gt;&lt;/m_precDefaultQuarter&gt;&lt;m_precDefaultMonth&gt;&lt;m_bNumberIsYear val=&quot;0&quot;/&gt;&lt;/m_precDefaultMonth&gt;&lt;m_precDefaultWeek&gt;&lt;m_bNumberIsYear val=&quot;0&quot;/&gt;&lt;/m_precDefaultWeek&gt;&lt;m_precDefaultDay&gt;&lt;m_bNumberIsYear val=&quot;0&quot;/&gt;&lt;/m_precDefaultDay&gt;&lt;m_mruColor&gt;&lt;m_vecMRU length=&quot;24&quot;&gt;&lt;elem m_fUsage=&quot;3.95863944825409630000E+000&quot;&gt;&lt;m_msothmcolidx val=&quot;0&quot;/&gt;&lt;m_rgb r=&quot;4a&quot; g=&quot;4c&quot; b=&quot;46&quot;/&gt;&lt;m_ppcolschidx tagver0=&quot;23004&quot; tagname0=&quot;m_ppcolschidxUNRECOGNIZED&quot; val=&quot;0&quot;/&gt;&lt;m_nBrightness val=&quot;0&quot;/&gt;&lt;/elem&gt;&lt;elem m_fUsage=&quot;2.41648773972507950000E+000&quot;&gt;&lt;m_msothmcolidx val=&quot;0&quot;/&gt;&lt;m_rgb r=&quot;c4&quot; g=&quot;d3&quot; b=&quot;e2&quot;/&gt;&lt;m_ppcolschidx tagver0=&quot;23004&quot; tagname0=&quot;m_ppcolschidxUNRECOGNIZED&quot; val=&quot;0&quot;/&gt;&lt;m_nBrightness val=&quot;0&quot;/&gt;&lt;/elem&gt;&lt;elem m_fUsage=&quot;2.00158286080943480000E+000&quot;&gt;&lt;m_msothmcolidx val=&quot;0&quot;/&gt;&lt;m_rgb r=&quot;93&quot; g=&quot;96&quot; b=&quot;7f&quot;/&gt;&lt;m_ppcolschidx tagver0=&quot;23004&quot; tagname0=&quot;m_ppcolschidxUNRECOGNIZED&quot; val=&quot;0&quot;/&gt;&lt;m_nBrightness val=&quot;0&quot;/&gt;&lt;/elem&gt;&lt;elem m_fUsage=&quot;1.03343990873886750000E+000&quot;&gt;&lt;m_msothmcolidx val=&quot;0&quot;/&gt;&lt;m_rgb r=&quot;18&quot; g=&quot;3a&quot; b=&quot;5c&quot;/&gt;&lt;m_ppcolschidx tagver0=&quot;23004&quot; tagname0=&quot;m_ppcolschidxUNRECOGNIZED&quot; val=&quot;0&quot;/&gt;&lt;m_nBrightness val=&quot;0&quot;/&gt;&lt;/elem&gt;&lt;elem m_fUsage=&quot;4.93839383473910150000E-001&quot;&gt;&lt;m_msothmcolidx val=&quot;0&quot;/&gt;&lt;m_rgb r=&quot;bf&quot; g=&quot;c1&quot; b=&quot;b4&quot;/&gt;&lt;m_ppcolschidx tagver0=&quot;23004&quot; tagname0=&quot;m_ppcolschidxUNRECOGNIZED&quot; val=&quot;0&quot;/&gt;&lt;m_nBrightness val=&quot;0&quot;/&gt;&lt;/elem&gt;&lt;elem m_fUsage=&quot;3.43368382029251570000E-002&quot;&gt;&lt;m_msothmcolidx val=&quot;0&quot;/&gt;&lt;m_rgb r=&quot;e9&quot; g=&quot;ea&quot; b=&quot;e6&quot;/&gt;&lt;m_ppcolschidx tagver0=&quot;23004&quot; tagname0=&quot;m_ppcolschidxUNRECOGNIZED&quot; val=&quot;0&quot;/&gt;&lt;m_nBrightness val=&quot;0&quot;/&gt;&lt;/elem&gt;&lt;elem m_fUsage=&quot;3.09031543826326430000E-002&quot;&gt;&lt;m_msothmcolidx val=&quot;0&quot;/&gt;&lt;m_rgb r=&quot;f0&quot; g=&quot;f7&quot; b=&quot;f9&quot;/&gt;&lt;m_ppcolschidx tagver0=&quot;23004&quot; tagname0=&quot;m_ppcolschidxUNRECOGNIZED&quot; val=&quot;0&quot;/&gt;&lt;m_nBrightness val=&quot;0&quot;/&gt;&lt;/elem&gt;&lt;elem m_fUsage=&quot;6.40548586304620120000E-003&quot;&gt;&lt;m_msothmcolidx val=&quot;0&quot;/&gt;&lt;m_rgb r=&quot;9c&quot; g=&quot;ca&quot; b=&quot;d8&quot;/&gt;&lt;m_ppcolschidx tagver0=&quot;23004&quot; tagname0=&quot;m_ppcolschidxUNRECOGNIZED&quot; val=&quot;0&quot;/&gt;&lt;m_nBrightness val=&quot;0&quot;/&gt;&lt;/elem&gt;&lt;elem m_fUsage=&quot;3.64428913891796540000E-003&quot;&gt;&lt;m_msothmcolidx val=&quot;0&quot;/&gt;&lt;m_rgb r=&quot;b4&quot; g=&quot;d7&quot; b=&quot;e1&quot;/&gt;&lt;m_ppcolschidx tagver0=&quot;23004&quot; tagname0=&quot;m_ppcolschidxUNRECOGNIZED&quot; val=&quot;0&quot;/&gt;&lt;m_nBrightness val=&quot;0&quot;/&gt;&lt;/elem&gt;&lt;elem m_fUsage=&quot;3.38139191352273020000E-003&quot;&gt;&lt;m_msothmcolidx val=&quot;0&quot;/&gt;&lt;m_rgb r=&quot;6b&quot; g=&quot;90&quot; b=&quot;b6&quot;/&gt;&lt;m_ppcolschidx tagver0=&quot;23004&quot; tagname0=&quot;m_ppcolschidxUNRECOGNIZED&quot; val=&quot;0&quot;/&gt;&lt;m_nBrightness val=&quot;0&quot;/&gt;&lt;/elem&gt;&lt;elem m_fUsage=&quot;2.85618256673318090000E-003&quot;&gt;&lt;m_msothmcolidx val=&quot;0&quot;/&gt;&lt;m_rgb r=&quot;6c&quot; g=&quot;b0&quot; b=&quot;d8&quot;/&gt;&lt;m_ppcolschidx tagver0=&quot;23004&quot; tagname0=&quot;m_ppcolschidxUNRECOGNIZED&quot; val=&quot;0&quot;/&gt;&lt;m_nBrightness val=&quot;0&quot;/&gt;&lt;/elem&gt;&lt;elem m_fUsage=&quot;2.73892744995341170000E-003&quot;&gt;&lt;m_msothmcolidx val=&quot;0&quot;/&gt;&lt;m_rgb r=&quot;8c&quot; g=&quot;b4&quot; b=&quot;1d&quot;/&gt;&lt;m_ppcolschidx tagver0=&quot;23004&quot; tagname0=&quot;m_ppcolschidxUNRECOGNIZED&quot; val=&quot;0&quot;/&gt;&lt;m_nBrightness val=&quot;0&quot;/&gt;&lt;/elem&gt;&lt;elem m_fUsage=&quot;2.57056431005986280000E-003&quot;&gt;&lt;m_msothmcolidx val=&quot;0&quot;/&gt;&lt;m_rgb r=&quot;3a&quot; g=&quot;7d&quot; b=&quot;91&quot;/&gt;&lt;m_ppcolschidx tagver0=&quot;23004&quot; tagname0=&quot;m_ppcolschidxUNRECOGNIZED&quot; val=&quot;0&quot;/&gt;&lt;m_nBrightness val=&quot;0&quot;/&gt;&lt;/elem&gt;&lt;elem m_fUsage=&quot;2.31361205736838740000E-003&quot;&gt;&lt;m_msothmcolidx val=&quot;0&quot;/&gt;&lt;m_rgb r=&quot;f&quot; g=&quot;4b&quot; b=&quot;5f&quot;/&gt;&lt;m_ppcolschidx tagver0=&quot;23004&quot; tagname0=&quot;m_ppcolschidxUNRECOGNIZED&quot; val=&quot;0&quot;/&gt;&lt;m_nBrightness val=&quot;0&quot;/&gt;&lt;/elem&gt;&lt;elem m_fUsage=&quot;1.45874224981556650000E-003&quot;&gt;&lt;m_msothmcolidx val=&quot;0&quot;/&gt;&lt;m_rgb r=&quot;d2&quot; g=&quot;e7&quot; b=&quot;ed&quot;/&gt;&lt;m_ppcolschidx tagver0=&quot;23004&quot; tagname0=&quot;m_ppcolschidxUNRECOGNIZED&quot; val=&quot;0&quot;/&gt;&lt;m_nBrightness val=&quot;0&quot;/&gt;&lt;/elem&gt;&lt;elem m_fUsage=&quot;1.41467478182107630000E-003&quot;&gt;&lt;m_msothmcolidx val=&quot;0&quot;/&gt;&lt;m_rgb r=&quot;6c&quot; g=&quot;b0&quot; b=&quot;c4&quot;/&gt;&lt;m_ppcolschidx tagver0=&quot;23004&quot; tagname0=&quot;m_ppcolschidxUNRECOGNIZED&quot; val=&quot;0&quot;/&gt;&lt;m_nBrightness val=&quot;0&quot;/&gt;&lt;/elem&gt;&lt;elem m_fUsage=&quot;1.31002050863762210000E-003&quot;&gt;&lt;m_msothmcolidx val=&quot;0&quot;/&gt;&lt;m_rgb r=&quot;d2&quot; g=&quot;d5&quot; b=&quot;ed&quot;/&gt;&lt;m_ppcolschidx tagver0=&quot;23004&quot; tagname0=&quot;m_ppcolschidxUNRECOGNIZED&quot; val=&quot;0&quot;/&gt;&lt;m_nBrightness val=&quot;0&quot;/&gt;&lt;/elem&gt;&lt;elem m_fUsage=&quot;1.06111661199647390000E-003&quot;&gt;&lt;m_msothmcolidx val=&quot;0&quot;/&gt;&lt;m_rgb r=&quot;b4&quot; g=&quot;d7&quot; b=&quot;19&quot;/&gt;&lt;m_ppcolschidx tagver0=&quot;23004&quot; tagname0=&quot;m_ppcolschidxUNRECOGNIZED&quot; val=&quot;0&quot;/&gt;&lt;m_nBrightness val=&quot;0&quot;/&gt;&lt;/elem&gt;&lt;elem m_fUsage=&quot;8.25591373342035650000E-004&quot;&gt;&lt;m_msothmcolidx val=&quot;0&quot;/&gt;&lt;m_rgb r=&quot;52&quot; g=&quot;a3&quot; b=&quot;ba&quot;/&gt;&lt;m_ppcolschidx tagver0=&quot;23004&quot; tagname0=&quot;m_ppcolschidxUNRECOGNIZED&quot; val=&quot;0&quot;/&gt;&lt;m_nBrightness val=&quot;0&quot;/&gt;&lt;/elem&gt;&lt;elem m_fUsage=&quot;2.77390501186752770000E-004&quot;&gt;&lt;m_msothmcolidx val=&quot;0&quot;/&gt;&lt;m_rgb r=&quot;74&quot; g=&quot;b4&quot; b=&quot;c7&quot;/&gt;&lt;m_ppcolschidx tagver0=&quot;23004&quot; tagname0=&quot;m_ppcolschidxUNRECOGNIZED&quot; val=&quot;0&quot;/&gt;&lt;m_nBrightness val=&quot;0&quot;/&gt;&lt;/elem&gt;&lt;elem m_fUsage=&quot;2.52736729752820230000E-004&quot;&gt;&lt;m_msothmcolidx val=&quot;0&quot;/&gt;&lt;m_rgb r=&quot;3f&quot; g=&quot;86&quot; b=&quot;9a&quot;/&gt;&lt;m_ppcolschidx tagver0=&quot;23004&quot; tagname0=&quot;m_ppcolschidxUNRECOGNIZED&quot; val=&quot;0&quot;/&gt;&lt;m_nBrightness val=&quot;0&quot;/&gt;&lt;/elem&gt;&lt;elem m_fUsage=&quot;1.09292680298895930000E-004&quot;&gt;&lt;m_msothmcolidx val=&quot;0&quot;/&gt;&lt;m_rgb r=&quot;35&quot; g=&quot;72&quot; b=&quot;84&quot;/&gt;&lt;m_ppcolschidx tagver0=&quot;23004&quot; tagname0=&quot;m_ppcolschidxUNRECOGNIZED&quot; val=&quot;0&quot;/&gt;&lt;m_nBrightness val=&quot;0&quot;/&gt;&lt;/elem&gt;&lt;elem m_fUsage=&quot;9.22719639801246580000E-005&quot;&gt;&lt;m_msothmcolidx val=&quot;0&quot;/&gt;&lt;m_rgb r=&quot;42&quot; g=&quot;8f&quot; b=&quot;a6&quot;/&gt;&lt;m_ppcolschidx tagver0=&quot;23004&quot; tagname0=&quot;m_ppcolschidxUNRECOGNIZED&quot; val=&quot;0&quot;/&gt;&lt;m_nBrightness val=&quot;0&quot;/&gt;&lt;/elem&gt;&lt;elem m_fUsage=&quot;2.56283152765449960000E-005&quot;&gt;&lt;m_msothmcolidx val=&quot;0&quot;/&gt;&lt;m_rgb r=&quot;46&quot; g=&quot;97&quot; b=&quot;ae&quot;/&gt;&lt;m_ppcolschidx tagver0=&quot;23004&quot; tagname0=&quot;m_ppcolschidxUNRECOGNIZED&quot; val=&quot;0&quot;/&gt;&lt;m_nBrightness val=&quot;0&quot;/&gt;&lt;/elem&gt;&lt;/m_vecMRU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STsDmOT1kK64mNkRYt0G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STsDmOT1kK64mNkRYt0G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STsDmOT1kK64mNkRYt0GA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STsDmOT1kK64mNkRYt0G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STsDmOT1kK64mNkRYt0GA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STsDmOT1kK64mNkRYt0GA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STsDmOT1kK64mNkRYt0G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dN0dkMl4EWCBhont5.Eb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STsDmOT1kK64mNkRYt0G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STsDmOT1kK64mNkRYt0G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STsDmOT1kK64mNkRYt0GA"/>
</p:tagLst>
</file>

<file path=ppt/theme/theme1.xml><?xml version="1.0" encoding="utf-8"?>
<a:theme xmlns:a="http://schemas.openxmlformats.org/drawingml/2006/main" name="DONG Energy Template A4">
  <a:themeElements>
    <a:clrScheme name="DONG Energy">
      <a:dk1>
        <a:sysClr val="windowText" lastClr="000000"/>
      </a:dk1>
      <a:lt1>
        <a:sysClr val="window" lastClr="FFFFFF"/>
      </a:lt1>
      <a:dk2>
        <a:srgbClr val="D4D47E"/>
      </a:dk2>
      <a:lt2>
        <a:srgbClr val="646B00"/>
      </a:lt2>
      <a:accent1>
        <a:srgbClr val="183A5C"/>
      </a:accent1>
      <a:accent2>
        <a:srgbClr val="6B90B6"/>
      </a:accent2>
      <a:accent3>
        <a:srgbClr val="C4D3E2"/>
      </a:accent3>
      <a:accent4>
        <a:srgbClr val="4A4C46"/>
      </a:accent4>
      <a:accent5>
        <a:srgbClr val="939680"/>
      </a:accent5>
      <a:accent6>
        <a:srgbClr val="BFC1B4"/>
      </a:accent6>
      <a:hlink>
        <a:srgbClr val="A05D15"/>
      </a:hlink>
      <a:folHlink>
        <a:srgbClr val="E8AF7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noFill/>
        </a:ln>
      </a:spPr>
      <a:bodyPr lIns="72000" tIns="36000" rIns="72000" bIns="36000" rtlCol="0" anchor="t"/>
      <a:lstStyle>
        <a:defPPr>
          <a:spcAft>
            <a:spcPts val="300"/>
          </a:spcAft>
          <a:defRPr sz="1000" b="1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 fontAlgn="auto">
          <a:spcAft>
            <a:spcPts val="600"/>
          </a:spcAft>
          <a:defRPr sz="10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lank.potm" id="{43B171FB-207F-467E-B5B7-77FBE4714A5B}" vid="{47D1340C-945D-469A-AFE6-92A8D99B01D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1019</Words>
  <Application>Microsoft Office PowerPoint</Application>
  <PresentationFormat>On-screen Show (16:9)</PresentationFormat>
  <Paragraphs>134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Courier New</vt:lpstr>
      <vt:lpstr>Wingdings</vt:lpstr>
      <vt:lpstr>DONG Energy Template A4</vt:lpstr>
      <vt:lpstr>think-cell Slide</vt:lpstr>
      <vt:lpstr>Dansk brætsejler organistation</vt:lpstr>
      <vt:lpstr>Dagsorden</vt:lpstr>
      <vt:lpstr>2. Bestyrelsens årsberetning 2019 (og 2020)</vt:lpstr>
      <vt:lpstr>2. Bestyrelsens årsberetning Præmieoverrækkelse Kurs/Slalom 2020 </vt:lpstr>
      <vt:lpstr>3. Regnskab 2019 mm.</vt:lpstr>
      <vt:lpstr>4. Budget 2020 (Peter)</vt:lpstr>
      <vt:lpstr>5. Handlingsplan Kurs/Slalom 2020 (2021, da sæsonen er slut :-)</vt:lpstr>
      <vt:lpstr>5. Handlingsplan W/F</vt:lpstr>
      <vt:lpstr>6. Forslag fra bestyrelsen (ingen, udgår)</vt:lpstr>
      <vt:lpstr>7. Indkomne Forslag (ingen, udgår)</vt:lpstr>
      <vt:lpstr>8. Opgaver i DBO</vt:lpstr>
      <vt:lpstr>8. Valg</vt:lpstr>
      <vt:lpstr>9. Eventuelt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2015-12-09T08:29:20Z</dcterms:created>
  <dcterms:modified xsi:type="dcterms:W3CDTF">2020-09-19T20:54:16Z</dcterms:modified>
</cp:coreProperties>
</file>